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442" r:id="rId2"/>
    <p:sldId id="978" r:id="rId3"/>
    <p:sldId id="899" r:id="rId4"/>
    <p:sldId id="974" r:id="rId5"/>
    <p:sldId id="975" r:id="rId6"/>
    <p:sldId id="900" r:id="rId7"/>
    <p:sldId id="937" r:id="rId8"/>
    <p:sldId id="940" r:id="rId9"/>
    <p:sldId id="942" r:id="rId10"/>
    <p:sldId id="906" r:id="rId11"/>
    <p:sldId id="907" r:id="rId12"/>
    <p:sldId id="945" r:id="rId13"/>
    <p:sldId id="925" r:id="rId14"/>
    <p:sldId id="960" r:id="rId15"/>
    <p:sldId id="961" r:id="rId16"/>
    <p:sldId id="964" r:id="rId17"/>
    <p:sldId id="929" r:id="rId18"/>
  </p:sldIdLst>
  <p:sldSz cx="9144000" cy="6858000" type="screen4x3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FFFF00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3429" autoAdjust="0"/>
  </p:normalViewPr>
  <p:slideViewPr>
    <p:cSldViewPr>
      <p:cViewPr varScale="1">
        <p:scale>
          <a:sx n="78" d="100"/>
          <a:sy n="78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BE989E2F-7DE4-3C1D-2F9F-255B25FECD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74432615-C1AE-7625-9EC5-AC0B1387A9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600FA6C2-26BE-A1D1-679A-32A3759A4A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1BE1BCB0-202A-4882-FF30-E77D1FC5B2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0BCF40-C90F-4F2F-A9E6-F5E2C36C9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242C76D-1015-B5C1-840A-F74FC671D7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86AAB7F-1B70-BCAA-55DA-E54A30161F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A9254D1-5E60-CE00-13F8-F2185DFB42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6D84403D-1E8A-B44E-B65B-F47C200D28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AF1B0FCB-6CF9-072C-6682-F921EF87F2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DD19D264-E5D0-E03A-42AC-89F2F48B7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AC8E250-AFFE-4F28-BB7B-69034AC31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743D5-1405-A6E3-BDCF-DF7F4BA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06C16-8256-24CA-0F2E-2D9EF67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EFFFF-78D0-1133-399D-BDFC2990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54E4-C2DD-409D-A910-B44F333A1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2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74DA3-D00B-21CB-9286-69F8B7D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100B5-B70C-9035-3234-473EA06C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CADD6-C2DD-75C9-E775-32CDB3DB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ED863-61FB-4DEE-8552-FFEE988C6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20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EE059-C49E-26FC-C8D1-655BEE63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651E7-4862-6886-D1A5-BC849ACF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9A2B9-E290-3618-A91F-DB28E62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CAF8-11E0-400A-8DAE-36D8C309B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1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78461D9-9A8D-CECA-A862-77AA101F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6A7EE6-1FA9-C4F7-8B20-80B5C5C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DADDB5-77B1-7700-B5FF-4D8D36FC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15D4-7E44-44A2-8F2F-8E3DC3F86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901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64D95-E78C-F48D-5009-00C65B7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93342-F934-5FE0-B4E1-6CBF815B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0AFF3-C698-D341-295A-ADCBAFEF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CC20-E9A8-462D-9481-44D24A8AB9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3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DB0F-1A86-A5AE-015C-3DF3D4CB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54839-87C9-3151-F7DA-FF026668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A32EA-9B5C-68DB-C5A6-3652083D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9672-918C-45A8-A94D-55846AE58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0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B4C64-F3F4-1C19-9F92-581718AD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8B053-4D27-A9FB-B7A0-AAC09B1B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CE83C-9F72-A4E0-1568-5705BD76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B838-7082-4932-BD1E-40646E827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8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D59CED-5EE4-BE04-3A92-D45B037F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2F3830-818C-4393-D73C-BC07543C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D9EDC-935C-9030-BB46-46887B95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953-A5ED-43AA-BECC-A8A10D0A9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8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C2C9D-E983-2BAF-5943-C0B71B7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22B850-A96F-759D-0BBC-3FB4A9FA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FC38F-7DE3-2861-43D9-5C3A0D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EE2A9-E7F5-444A-B3AC-1E09403E7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9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0C807-44F9-85B9-D096-604FE41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3E803E-940A-6D90-C041-06D8A21F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BD81C-F84A-4BD0-DD47-56BACE7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6A44-59D5-4C07-B864-C101F6898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41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6C9B5-304D-C0FB-C871-D01D5789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F8481-2665-A1A3-3F1E-DBD41831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14331-3850-407B-90A3-1352A433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A63A2-7A73-4AE7-A8B4-F2378615E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074DA-4FCD-6402-2993-115062AB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4C7D4-079C-604D-2FFD-76FEE06B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CED4B-E96E-C0AE-049E-C93E5474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78E9B-E3E3-4B6A-8D01-002B436A4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5EC25AE-39ED-C1D7-8E05-FEEB63CAB1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CE212A8-ED9F-AFD1-730F-364B3C9AD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F4C133E-C2F3-C7BF-544F-8176B23EE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75" y="6469063"/>
            <a:ext cx="2133600" cy="365125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sz="1200">
                <a:latin typeface="Arial" pitchFamily="34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3A536CD-3948-29FA-1E99-A7088B4B1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anchor="ctr" anchorCtr="0"/>
          <a:lstStyle>
            <a:lvl1pPr algn="ctr" eaLnBrk="1" hangingPunct="1">
              <a:defRPr sz="1200">
                <a:latin typeface="Arial" pitchFamily="34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68B936F-18C9-9BEB-138C-2C51C560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8175" y="64706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88CA17-F428-4ABD-8273-DB1B5E87E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5" r:id="rId3"/>
    <p:sldLayoutId id="2147485406" r:id="rId4"/>
    <p:sldLayoutId id="2147485407" r:id="rId5"/>
    <p:sldLayoutId id="2147485408" r:id="rId6"/>
    <p:sldLayoutId id="2147485409" r:id="rId7"/>
    <p:sldLayoutId id="2147485410" r:id="rId8"/>
    <p:sldLayoutId id="2147485411" r:id="rId9"/>
    <p:sldLayoutId id="2147485412" r:id="rId10"/>
    <p:sldLayoutId id="2147485413" r:id="rId11"/>
    <p:sldLayoutId id="214748541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45B0313-9E93-981C-4EF0-61EBFDA0ACB1}"/>
              </a:ext>
            </a:extLst>
          </p:cNvPr>
          <p:cNvSpPr>
            <a:spLocks noGrp="1" noRot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第三章 固体电子论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4439FCB-BAD8-B31C-8F44-C709D6266677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清华大学电子系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43724B74-EB23-7C50-D16C-46430A69FF02}"/>
              </a:ext>
            </a:extLst>
          </p:cNvPr>
          <p:cNvSpPr>
            <a:spLocks noGrp="1" noRot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三维周期场中近自由电子近似</a:t>
            </a:r>
            <a:r>
              <a:rPr lang="en-US" altLang="zh-CN" b="1">
                <a:solidFill>
                  <a:srgbClr val="7030A0"/>
                </a:solidFill>
              </a:rPr>
              <a:t>(</a:t>
            </a:r>
            <a:r>
              <a:rPr lang="zh-CN" altLang="en-US" b="1">
                <a:solidFill>
                  <a:srgbClr val="7030A0"/>
                </a:solidFill>
              </a:rPr>
              <a:t>略</a:t>
            </a:r>
            <a:r>
              <a:rPr lang="en-US" altLang="zh-CN" b="1">
                <a:solidFill>
                  <a:srgbClr val="7030A0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3427" name="Rectangle 5">
            <a:extLst>
              <a:ext uri="{FF2B5EF4-FFF2-40B4-BE49-F238E27FC236}">
                <a16:creationId xmlns:a16="http://schemas.microsoft.com/office/drawing/2014/main" id="{FEDD054D-3887-DE30-4B37-8E238CD0C097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1B59FD7-482E-3CBA-7DB4-708D3B7E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57C3B-4A3E-465D-809E-C758709D2588}" type="slidenum"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532A444-30A6-EF3E-4FD1-E72158CF410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</a:rPr>
              <a:t>处理原则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AA25787-A842-C893-D6AC-495AA5C14D39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尽管数学上可能比较复杂，但处理方法与一维情况一致</a:t>
            </a:r>
          </a:p>
          <a:p>
            <a:pPr lvl="1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首先引入自由电子波函数和本征值作为基态</a:t>
            </a:r>
          </a:p>
          <a:p>
            <a:pPr lvl="1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然后分别处理</a:t>
            </a:r>
          </a:p>
          <a:p>
            <a:pPr lvl="2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非简并微扰</a:t>
            </a:r>
          </a:p>
          <a:p>
            <a:pPr lvl="2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简并微扰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03D7179-A80B-D4DE-6BC9-B1522F75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45356-0B8C-4EAE-A7C9-AFCE19E02FA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110E61F-6153-DD12-D016-B8445491B43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三维情况下的</a:t>
            </a:r>
            <a:r>
              <a:rPr lang="en-US" altLang="zh-CN" sz="40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b="1" i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4000" b="1" i="1" baseline="-250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4" name="Object 14">
            <a:extLst>
              <a:ext uri="{FF2B5EF4-FFF2-40B4-BE49-F238E27FC236}">
                <a16:creationId xmlns:a16="http://schemas.microsoft.com/office/drawing/2014/main" id="{22EB712A-B11A-4430-10D1-1419515A4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88368"/>
              </p:ext>
            </p:extLst>
          </p:nvPr>
        </p:nvGraphicFramePr>
        <p:xfrm>
          <a:off x="992546" y="2466975"/>
          <a:ext cx="44973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41200" progId="Equation.DSMT4">
                  <p:embed/>
                </p:oleObj>
              </mc:Choice>
              <mc:Fallback>
                <p:oleObj name="Equation" r:id="rId2" imgW="18288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46" y="2466975"/>
                        <a:ext cx="44973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6">
            <a:extLst>
              <a:ext uri="{FF2B5EF4-FFF2-40B4-BE49-F238E27FC236}">
                <a16:creationId xmlns:a16="http://schemas.microsoft.com/office/drawing/2014/main" id="{688AC89E-7E18-B5EC-AC52-7FDC7E3BF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58840"/>
              </p:ext>
            </p:extLst>
          </p:nvPr>
        </p:nvGraphicFramePr>
        <p:xfrm>
          <a:off x="2438400" y="3095625"/>
          <a:ext cx="50006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431640" progId="Equation.DSMT4">
                  <p:embed/>
                </p:oleObj>
              </mc:Choice>
              <mc:Fallback>
                <p:oleObj name="Equation" r:id="rId4" imgW="22478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95625"/>
                        <a:ext cx="50006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8">
            <a:extLst>
              <a:ext uri="{FF2B5EF4-FFF2-40B4-BE49-F238E27FC236}">
                <a16:creationId xmlns:a16="http://schemas.microsoft.com/office/drawing/2014/main" id="{D803A966-641D-E803-8A9F-F282C8BBF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64369"/>
              </p:ext>
            </p:extLst>
          </p:nvPr>
        </p:nvGraphicFramePr>
        <p:xfrm>
          <a:off x="2355850" y="5373688"/>
          <a:ext cx="17510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79360" progId="Equation.DSMT4">
                  <p:embed/>
                </p:oleObj>
              </mc:Choice>
              <mc:Fallback>
                <p:oleObj name="Equation" r:id="rId6" imgW="787320" imgH="2793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373688"/>
                        <a:ext cx="17510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9">
            <a:extLst>
              <a:ext uri="{FF2B5EF4-FFF2-40B4-BE49-F238E27FC236}">
                <a16:creationId xmlns:a16="http://schemas.microsoft.com/office/drawing/2014/main" id="{DBB65C4A-1FD3-3B1E-9D77-63E6403E1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00639"/>
              </p:ext>
            </p:extLst>
          </p:nvPr>
        </p:nvGraphicFramePr>
        <p:xfrm>
          <a:off x="1031875" y="4605338"/>
          <a:ext cx="1716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41200" progId="Equation.DSMT4">
                  <p:embed/>
                </p:oleObj>
              </mc:Choice>
              <mc:Fallback>
                <p:oleObj name="Equation" r:id="rId8" imgW="69840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605338"/>
                        <a:ext cx="1716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Box 15">
            <a:extLst>
              <a:ext uri="{FF2B5EF4-FFF2-40B4-BE49-F238E27FC236}">
                <a16:creationId xmlns:a16="http://schemas.microsoft.com/office/drawing/2014/main" id="{FA1A5F65-BA9C-33F2-D852-DFB6387FF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07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25609" name="TextBox 16">
            <a:extLst>
              <a:ext uri="{FF2B5EF4-FFF2-40B4-BE49-F238E27FC236}">
                <a16:creationId xmlns:a16="http://schemas.microsoft.com/office/drawing/2014/main" id="{40FADCB1-BBBF-6D5F-1FDD-D643E939C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22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25610" name="Text Box 13">
            <a:extLst>
              <a:ext uri="{FF2B5EF4-FFF2-40B4-BE49-F238E27FC236}">
                <a16:creationId xmlns:a16="http://schemas.microsoft.com/office/drawing/2014/main" id="{CBAA2A54-51DC-CBF5-F3C1-1A9F2DBB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5084763"/>
            <a:ext cx="4175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注意：只有那些和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相差一个倒格矢的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k’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，才对其本征值的修正有贡献</a:t>
            </a:r>
          </a:p>
        </p:txBody>
      </p:sp>
      <p:graphicFrame>
        <p:nvGraphicFramePr>
          <p:cNvPr id="25611" name="对象 1">
            <a:extLst>
              <a:ext uri="{FF2B5EF4-FFF2-40B4-BE49-F238E27FC236}">
                <a16:creationId xmlns:a16="http://schemas.microsoft.com/office/drawing/2014/main" id="{89DC41C8-7E0B-8C0F-5269-CEF50194C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412875"/>
          <a:ext cx="3168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17115" imgH="342751" progId="Equation.3">
                  <p:embed/>
                </p:oleObj>
              </mc:Choice>
              <mc:Fallback>
                <p:oleObj name="公式" r:id="rId10" imgW="1117115" imgH="342751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31686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2" name="组合 4">
            <a:extLst>
              <a:ext uri="{FF2B5EF4-FFF2-40B4-BE49-F238E27FC236}">
                <a16:creationId xmlns:a16="http://schemas.microsoft.com/office/drawing/2014/main" id="{00BF3E8A-50A2-3167-7336-32DEE630CF31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3816350"/>
            <a:ext cx="5300662" cy="981075"/>
            <a:chOff x="3529042" y="4365104"/>
            <a:chExt cx="5300682" cy="981075"/>
          </a:xfrm>
        </p:grpSpPr>
        <p:graphicFrame>
          <p:nvGraphicFramePr>
            <p:cNvPr id="25613" name="对象 2">
              <a:extLst>
                <a:ext uri="{FF2B5EF4-FFF2-40B4-BE49-F238E27FC236}">
                  <a16:creationId xmlns:a16="http://schemas.microsoft.com/office/drawing/2014/main" id="{57A850DF-F722-9908-73B1-6D34CE19AD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679186"/>
                </p:ext>
              </p:extLst>
            </p:nvPr>
          </p:nvGraphicFramePr>
          <p:xfrm>
            <a:off x="5661062" y="4365104"/>
            <a:ext cx="3168662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85720" imgH="457200" progId="Equation.DSMT4">
                    <p:embed/>
                  </p:oleObj>
                </mc:Choice>
                <mc:Fallback>
                  <p:oleObj name="Equation" r:id="rId12" imgW="1485720" imgH="4572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1062" y="4365104"/>
                          <a:ext cx="3168662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Box 3">
              <a:extLst>
                <a:ext uri="{FF2B5EF4-FFF2-40B4-BE49-F238E27FC236}">
                  <a16:creationId xmlns:a16="http://schemas.microsoft.com/office/drawing/2014/main" id="{09F2C641-A267-E1F4-AA63-D5148772F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042" y="4581128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对比一维情况：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A7E8AE13-1602-ADC8-4B27-F12683A1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92730-3554-43E4-AF21-B54632FB5F67}" type="slidenum"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A8DA92D-2243-FDF8-B833-93D82712F96F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</a:rPr>
              <a:t>布里渊区与能带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AA1D03F-2B33-C469-4B2C-A792C1DD20D0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三维情况下，不同方向的能带在能量上不一定能够分割开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能带交叠</a:t>
            </a:r>
          </a:p>
          <a:p>
            <a:pPr lvl="1" eaLnBrk="1" hangingPunct="1"/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58A7CDB8-F0C0-0A8A-D39F-ACEAF854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82888"/>
            <a:ext cx="86423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B4182212-4651-DCF8-33C0-8826F26F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A80BE-0775-488B-9AFE-D6CA4709B727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651" name="矩形 6">
            <a:extLst>
              <a:ext uri="{FF2B5EF4-FFF2-40B4-BE49-F238E27FC236}">
                <a16:creationId xmlns:a16="http://schemas.microsoft.com/office/drawing/2014/main" id="{BB073237-4AFC-7312-E81B-CBB2E007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649538"/>
            <a:ext cx="8475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紧束缚近似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原子轨道线性组合法</a:t>
            </a:r>
            <a:endParaRPr lang="en-US" altLang="zh-CN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（略）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BA3305B-EC2C-A8DF-E992-45F984D7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BD058-95E9-4938-8235-FB970990289C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971DCBC-2DF8-75AC-11D5-B5D45D230701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紧束缚近似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原子轨道线性组合法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A3C0F0A-A0A7-2315-DCE3-2086B07F8F65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微软雅黑" panose="020B0503020204020204" pitchFamily="34" charset="-122"/>
              </a:rPr>
              <a:t>研究出发点</a:t>
            </a:r>
          </a:p>
          <a:p>
            <a:pPr lvl="1" eaLnBrk="1" hangingPunct="1"/>
            <a:r>
              <a:rPr lang="zh-CN" altLang="en-US" b="1">
                <a:ea typeface="微软雅黑" panose="020B0503020204020204" pitchFamily="34" charset="-122"/>
              </a:rPr>
              <a:t>电子在一个原子附近，主要受到该原子场的作用 </a:t>
            </a:r>
          </a:p>
          <a:p>
            <a:pPr lvl="1" eaLnBrk="1" hangingPunct="1"/>
            <a:r>
              <a:rPr lang="zh-CN" altLang="en-US" b="1">
                <a:ea typeface="微软雅黑" panose="020B0503020204020204" pitchFamily="34" charset="-122"/>
              </a:rPr>
              <a:t>其他原子场的作用是微扰 </a:t>
            </a:r>
          </a:p>
          <a:p>
            <a:pPr eaLnBrk="1" hangingPunct="1"/>
            <a:r>
              <a:rPr lang="zh-CN" altLang="en-US" b="1">
                <a:ea typeface="微软雅黑" panose="020B0503020204020204" pitchFamily="34" charset="-122"/>
              </a:rPr>
              <a:t>适用范围</a:t>
            </a:r>
          </a:p>
          <a:p>
            <a:pPr lvl="1" eaLnBrk="1" hangingPunct="1"/>
            <a:r>
              <a:rPr lang="zh-CN" altLang="en-US" b="1">
                <a:ea typeface="微软雅黑" panose="020B0503020204020204" pitchFamily="34" charset="-122"/>
              </a:rPr>
              <a:t>不太适合于金属的自由电子 </a:t>
            </a:r>
          </a:p>
          <a:p>
            <a:pPr lvl="1" eaLnBrk="1" hangingPunct="1"/>
            <a:r>
              <a:rPr lang="zh-CN" altLang="en-US" b="1">
                <a:ea typeface="微软雅黑" panose="020B0503020204020204" pitchFamily="34" charset="-122"/>
              </a:rPr>
              <a:t>可以适用于半导体和绝缘体的所有电子能带，以及金属的内层电子能带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6090539-1BD5-86F7-9D58-C751C4A0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FC9DC-93F0-43A9-B3DA-39FDC51DA180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4E58393-A8B5-AD33-160A-5112EF8A46A1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1936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原子能级与能带的对应关系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BBB866-0560-9CE2-D153-E4FD3D7ADB0E}"/>
              </a:ext>
            </a:extLst>
          </p:cNvPr>
          <p:cNvCxnSpPr/>
          <p:nvPr/>
        </p:nvCxnSpPr>
        <p:spPr>
          <a:xfrm>
            <a:off x="2808288" y="5949950"/>
            <a:ext cx="936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6EC016-2CDD-B5AE-E5B9-02CAD4A1099C}"/>
              </a:ext>
            </a:extLst>
          </p:cNvPr>
          <p:cNvCxnSpPr/>
          <p:nvPr/>
        </p:nvCxnSpPr>
        <p:spPr>
          <a:xfrm flipV="1">
            <a:off x="3744913" y="3854450"/>
            <a:ext cx="1589087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9B1A01-17FA-F11F-4A1B-CE68397B4F4A}"/>
              </a:ext>
            </a:extLst>
          </p:cNvPr>
          <p:cNvCxnSpPr/>
          <p:nvPr/>
        </p:nvCxnSpPr>
        <p:spPr>
          <a:xfrm>
            <a:off x="3744913" y="4279900"/>
            <a:ext cx="1589087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0A4D2350-7157-A317-FD44-438C6F614908}"/>
              </a:ext>
            </a:extLst>
          </p:cNvPr>
          <p:cNvSpPr/>
          <p:nvPr/>
        </p:nvSpPr>
        <p:spPr>
          <a:xfrm>
            <a:off x="2468563" y="2641600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848D12-B25B-67E9-73C2-F0BEF78539FB}"/>
              </a:ext>
            </a:extLst>
          </p:cNvPr>
          <p:cNvSpPr/>
          <p:nvPr/>
        </p:nvSpPr>
        <p:spPr>
          <a:xfrm>
            <a:off x="5548313" y="2052638"/>
            <a:ext cx="360362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AD1ADBF-D0E9-75A9-66BE-33AE9622B155}"/>
              </a:ext>
            </a:extLst>
          </p:cNvPr>
          <p:cNvSpPr/>
          <p:nvPr/>
        </p:nvSpPr>
        <p:spPr>
          <a:xfrm>
            <a:off x="5908675" y="2052638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6" name="TextBox 28">
            <a:extLst>
              <a:ext uri="{FF2B5EF4-FFF2-40B4-BE49-F238E27FC236}">
                <a16:creationId xmlns:a16="http://schemas.microsoft.com/office/drawing/2014/main" id="{7934E3B2-2BEB-5C6F-328B-6B814B08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441450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孤立原子的能级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1B3EDF-714D-F750-AED4-7F8E34EB845B}"/>
              </a:ext>
            </a:extLst>
          </p:cNvPr>
          <p:cNvSpPr/>
          <p:nvPr/>
        </p:nvSpPr>
        <p:spPr>
          <a:xfrm>
            <a:off x="6269038" y="2068513"/>
            <a:ext cx="360362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4DDA16-330E-AC63-739A-A33F76051015}"/>
              </a:ext>
            </a:extLst>
          </p:cNvPr>
          <p:cNvSpPr/>
          <p:nvPr/>
        </p:nvSpPr>
        <p:spPr>
          <a:xfrm>
            <a:off x="6629400" y="2068513"/>
            <a:ext cx="358775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8EA102A-62FD-8515-4D12-B73FAD506BA6}"/>
              </a:ext>
            </a:extLst>
          </p:cNvPr>
          <p:cNvSpPr/>
          <p:nvPr/>
        </p:nvSpPr>
        <p:spPr>
          <a:xfrm>
            <a:off x="6988175" y="2068513"/>
            <a:ext cx="360363" cy="3603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5FAA89-58AA-20B9-FBC5-B1CD88AC2DD6}"/>
              </a:ext>
            </a:extLst>
          </p:cNvPr>
          <p:cNvSpPr/>
          <p:nvPr/>
        </p:nvSpPr>
        <p:spPr>
          <a:xfrm>
            <a:off x="5548313" y="2428875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BD9A34A-58D3-C458-8655-89C8C95024D3}"/>
              </a:ext>
            </a:extLst>
          </p:cNvPr>
          <p:cNvSpPr/>
          <p:nvPr/>
        </p:nvSpPr>
        <p:spPr>
          <a:xfrm>
            <a:off x="5908675" y="2428875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DDED25C-CAE0-0841-25FC-905E222A052F}"/>
              </a:ext>
            </a:extLst>
          </p:cNvPr>
          <p:cNvSpPr/>
          <p:nvPr/>
        </p:nvSpPr>
        <p:spPr>
          <a:xfrm>
            <a:off x="6269038" y="2428875"/>
            <a:ext cx="360362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A4AD2B-A347-051E-2511-ACC81CE97F49}"/>
              </a:ext>
            </a:extLst>
          </p:cNvPr>
          <p:cNvSpPr/>
          <p:nvPr/>
        </p:nvSpPr>
        <p:spPr>
          <a:xfrm>
            <a:off x="6629400" y="2428875"/>
            <a:ext cx="358775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EB59462-5C66-3856-92DD-B2D875FAA61A}"/>
              </a:ext>
            </a:extLst>
          </p:cNvPr>
          <p:cNvCxnSpPr/>
          <p:nvPr/>
        </p:nvCxnSpPr>
        <p:spPr>
          <a:xfrm>
            <a:off x="5334000" y="38544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165668-896F-9AE2-2E92-22319FECFFE5}"/>
              </a:ext>
            </a:extLst>
          </p:cNvPr>
          <p:cNvCxnSpPr/>
          <p:nvPr/>
        </p:nvCxnSpPr>
        <p:spPr>
          <a:xfrm>
            <a:off x="5334000" y="4056063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8B7DCE8-A3B6-34D7-05D3-390F8833B327}"/>
              </a:ext>
            </a:extLst>
          </p:cNvPr>
          <p:cNvCxnSpPr/>
          <p:nvPr/>
        </p:nvCxnSpPr>
        <p:spPr>
          <a:xfrm>
            <a:off x="5334000" y="4456113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7217106-BF69-B6EF-648F-D87E26E98C51}"/>
              </a:ext>
            </a:extLst>
          </p:cNvPr>
          <p:cNvCxnSpPr/>
          <p:nvPr/>
        </p:nvCxnSpPr>
        <p:spPr>
          <a:xfrm>
            <a:off x="5334000" y="46418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FDC8FC0-D95F-669A-AC1A-61D6E4AC1A71}"/>
              </a:ext>
            </a:extLst>
          </p:cNvPr>
          <p:cNvSpPr/>
          <p:nvPr/>
        </p:nvSpPr>
        <p:spPr>
          <a:xfrm>
            <a:off x="6988175" y="2428875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F8036B-ECDC-C464-D4F4-65A14B5FFF1E}"/>
              </a:ext>
            </a:extLst>
          </p:cNvPr>
          <p:cNvSpPr/>
          <p:nvPr/>
        </p:nvSpPr>
        <p:spPr>
          <a:xfrm>
            <a:off x="5548313" y="2787650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E968B03-DD02-50F3-D915-383C93E83201}"/>
              </a:ext>
            </a:extLst>
          </p:cNvPr>
          <p:cNvSpPr/>
          <p:nvPr/>
        </p:nvSpPr>
        <p:spPr>
          <a:xfrm>
            <a:off x="5908675" y="2787650"/>
            <a:ext cx="360363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90746BB-342D-1E50-95AC-50744BA62B0E}"/>
              </a:ext>
            </a:extLst>
          </p:cNvPr>
          <p:cNvSpPr/>
          <p:nvPr/>
        </p:nvSpPr>
        <p:spPr>
          <a:xfrm>
            <a:off x="6269038" y="2803525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9E64DB1-5FF7-C5C7-1925-F1E2D9753119}"/>
              </a:ext>
            </a:extLst>
          </p:cNvPr>
          <p:cNvSpPr/>
          <p:nvPr/>
        </p:nvSpPr>
        <p:spPr>
          <a:xfrm>
            <a:off x="6629400" y="2803525"/>
            <a:ext cx="358775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5521993-1D18-8868-BE27-09676A60991C}"/>
              </a:ext>
            </a:extLst>
          </p:cNvPr>
          <p:cNvSpPr/>
          <p:nvPr/>
        </p:nvSpPr>
        <p:spPr>
          <a:xfrm>
            <a:off x="6988175" y="2803525"/>
            <a:ext cx="360363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49FC7C2-6C05-B628-0BA9-8EEBD79D627D}"/>
              </a:ext>
            </a:extLst>
          </p:cNvPr>
          <p:cNvSpPr/>
          <p:nvPr/>
        </p:nvSpPr>
        <p:spPr>
          <a:xfrm>
            <a:off x="5548313" y="3163888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2F257E7-60D7-4833-F5B1-913DE953461D}"/>
              </a:ext>
            </a:extLst>
          </p:cNvPr>
          <p:cNvSpPr/>
          <p:nvPr/>
        </p:nvSpPr>
        <p:spPr>
          <a:xfrm>
            <a:off x="5908675" y="3163888"/>
            <a:ext cx="360363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4FF7113-2BDB-6262-45C0-1F1204265202}"/>
              </a:ext>
            </a:extLst>
          </p:cNvPr>
          <p:cNvSpPr/>
          <p:nvPr/>
        </p:nvSpPr>
        <p:spPr>
          <a:xfrm>
            <a:off x="6269038" y="3163888"/>
            <a:ext cx="360362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E7E6B73-FC8D-6100-793E-671AF617E773}"/>
              </a:ext>
            </a:extLst>
          </p:cNvPr>
          <p:cNvSpPr/>
          <p:nvPr/>
        </p:nvSpPr>
        <p:spPr>
          <a:xfrm>
            <a:off x="6629400" y="3163888"/>
            <a:ext cx="358775" cy="35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441F4E5-360C-9254-3F63-09386B3C23EC}"/>
              </a:ext>
            </a:extLst>
          </p:cNvPr>
          <p:cNvSpPr/>
          <p:nvPr/>
        </p:nvSpPr>
        <p:spPr>
          <a:xfrm>
            <a:off x="6988175" y="3162300"/>
            <a:ext cx="360363" cy="360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29" name="TextBox 61">
            <a:extLst>
              <a:ext uri="{FF2B5EF4-FFF2-40B4-BE49-F238E27FC236}">
                <a16:creationId xmlns:a16="http://schemas.microsoft.com/office/drawing/2014/main" id="{538231E9-7B78-822D-0B47-E0B0F995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0767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30" name="TextBox 62">
            <a:extLst>
              <a:ext uri="{FF2B5EF4-FFF2-40B4-BE49-F238E27FC236}">
                <a16:creationId xmlns:a16="http://schemas.microsoft.com/office/drawing/2014/main" id="{8755C915-172D-3355-1DB5-63116F44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2555875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31" name="TextBox 44">
            <a:extLst>
              <a:ext uri="{FF2B5EF4-FFF2-40B4-BE49-F238E27FC236}">
                <a16:creationId xmlns:a16="http://schemas.microsoft.com/office/drawing/2014/main" id="{9E1F3498-8693-C32F-E44A-7F95206C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1208088"/>
            <a:ext cx="262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个原子组成晶体后能级扩展成能带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4CA795-3FA9-CEE2-CBC2-39D6983AC62F}"/>
              </a:ext>
            </a:extLst>
          </p:cNvPr>
          <p:cNvSpPr/>
          <p:nvPr/>
        </p:nvSpPr>
        <p:spPr>
          <a:xfrm>
            <a:off x="2298700" y="2468563"/>
            <a:ext cx="719138" cy="7191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23E188A-99D5-86F3-5893-D9BA1E32E605}"/>
              </a:ext>
            </a:extLst>
          </p:cNvPr>
          <p:cNvSpPr/>
          <p:nvPr/>
        </p:nvSpPr>
        <p:spPr>
          <a:xfrm>
            <a:off x="2073275" y="2257425"/>
            <a:ext cx="1150938" cy="1150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EAA5C0B-42B1-3B34-2FA8-BED4701572C6}"/>
              </a:ext>
            </a:extLst>
          </p:cNvPr>
          <p:cNvSpPr/>
          <p:nvPr/>
        </p:nvSpPr>
        <p:spPr>
          <a:xfrm>
            <a:off x="1820863" y="1993900"/>
            <a:ext cx="1655762" cy="1657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615697C-7262-F40D-B52F-4DDF26566921}"/>
              </a:ext>
            </a:extLst>
          </p:cNvPr>
          <p:cNvCxnSpPr/>
          <p:nvPr/>
        </p:nvCxnSpPr>
        <p:spPr>
          <a:xfrm>
            <a:off x="2808288" y="5237163"/>
            <a:ext cx="936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960520E-1F40-BAD3-4B81-BAA779EF1BBC}"/>
              </a:ext>
            </a:extLst>
          </p:cNvPr>
          <p:cNvCxnSpPr/>
          <p:nvPr/>
        </p:nvCxnSpPr>
        <p:spPr>
          <a:xfrm>
            <a:off x="2808288" y="4284663"/>
            <a:ext cx="936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276A87E-B44A-93BC-3DB4-6056330D9EF5}"/>
              </a:ext>
            </a:extLst>
          </p:cNvPr>
          <p:cNvCxnSpPr/>
          <p:nvPr/>
        </p:nvCxnSpPr>
        <p:spPr>
          <a:xfrm flipV="1">
            <a:off x="3744913" y="5008563"/>
            <a:ext cx="1589087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BD8C59-3FA8-B3E8-36D8-F1343A916030}"/>
              </a:ext>
            </a:extLst>
          </p:cNvPr>
          <p:cNvCxnSpPr/>
          <p:nvPr/>
        </p:nvCxnSpPr>
        <p:spPr>
          <a:xfrm>
            <a:off x="3744913" y="5230813"/>
            <a:ext cx="1597025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31F072-5ED1-0D05-AB08-CF79BA5A8D50}"/>
              </a:ext>
            </a:extLst>
          </p:cNvPr>
          <p:cNvCxnSpPr/>
          <p:nvPr/>
        </p:nvCxnSpPr>
        <p:spPr>
          <a:xfrm>
            <a:off x="5334000" y="5008563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24303AA-EFBA-6CE6-E755-B4E57D88778B}"/>
              </a:ext>
            </a:extLst>
          </p:cNvPr>
          <p:cNvCxnSpPr/>
          <p:nvPr/>
        </p:nvCxnSpPr>
        <p:spPr>
          <a:xfrm>
            <a:off x="5334000" y="5124450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7AB377F-9775-8A67-480A-92ED71B2BB34}"/>
              </a:ext>
            </a:extLst>
          </p:cNvPr>
          <p:cNvCxnSpPr/>
          <p:nvPr/>
        </p:nvCxnSpPr>
        <p:spPr>
          <a:xfrm>
            <a:off x="5334000" y="5483225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6E2AED-29DF-F7B7-9418-3C2C2CF60469}"/>
              </a:ext>
            </a:extLst>
          </p:cNvPr>
          <p:cNvCxnSpPr/>
          <p:nvPr/>
        </p:nvCxnSpPr>
        <p:spPr>
          <a:xfrm>
            <a:off x="5334000" y="5357813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3" name="TextBox 61">
            <a:extLst>
              <a:ext uri="{FF2B5EF4-FFF2-40B4-BE49-F238E27FC236}">
                <a16:creationId xmlns:a16="http://schemas.microsoft.com/office/drawing/2014/main" id="{14A8BB7A-72C7-B4C9-4FBC-5A10FF75B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5062538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4548148-783E-CBCD-1705-7F296959787B}"/>
              </a:ext>
            </a:extLst>
          </p:cNvPr>
          <p:cNvCxnSpPr/>
          <p:nvPr/>
        </p:nvCxnSpPr>
        <p:spPr>
          <a:xfrm>
            <a:off x="5334000" y="4265613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7143FB0-0BEF-5B94-88B6-12441E60CB83}"/>
              </a:ext>
            </a:extLst>
          </p:cNvPr>
          <p:cNvCxnSpPr/>
          <p:nvPr/>
        </p:nvCxnSpPr>
        <p:spPr>
          <a:xfrm>
            <a:off x="5334000" y="5246688"/>
            <a:ext cx="9350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BCC49-5F15-369F-9BBE-524976B001F0}"/>
              </a:ext>
            </a:extLst>
          </p:cNvPr>
          <p:cNvCxnSpPr/>
          <p:nvPr/>
        </p:nvCxnSpPr>
        <p:spPr>
          <a:xfrm>
            <a:off x="5341938" y="5794375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2A34531-B537-7488-D2F2-3A208A3F6E01}"/>
              </a:ext>
            </a:extLst>
          </p:cNvPr>
          <p:cNvCxnSpPr/>
          <p:nvPr/>
        </p:nvCxnSpPr>
        <p:spPr>
          <a:xfrm>
            <a:off x="5341938" y="586740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A61AF7F-CD74-42E2-D8D4-58290859E25D}"/>
              </a:ext>
            </a:extLst>
          </p:cNvPr>
          <p:cNvCxnSpPr/>
          <p:nvPr/>
        </p:nvCxnSpPr>
        <p:spPr>
          <a:xfrm>
            <a:off x="5341938" y="608330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AE1A046-CCB1-496D-6971-90CFF28CEA7F}"/>
              </a:ext>
            </a:extLst>
          </p:cNvPr>
          <p:cNvCxnSpPr/>
          <p:nvPr/>
        </p:nvCxnSpPr>
        <p:spPr>
          <a:xfrm>
            <a:off x="5341938" y="6010275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50" name="TextBox 61">
            <a:extLst>
              <a:ext uri="{FF2B5EF4-FFF2-40B4-BE49-F238E27FC236}">
                <a16:creationId xmlns:a16="http://schemas.microsoft.com/office/drawing/2014/main" id="{7CA493C1-679C-FEC9-2929-B55B7C0A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57404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8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00C8B87-0889-B56C-6BC1-00EF83E0F027}"/>
              </a:ext>
            </a:extLst>
          </p:cNvPr>
          <p:cNvCxnSpPr/>
          <p:nvPr/>
        </p:nvCxnSpPr>
        <p:spPr>
          <a:xfrm>
            <a:off x="5341938" y="5938838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8125E58-8224-BF9D-6DCD-180138E5CAD9}"/>
              </a:ext>
            </a:extLst>
          </p:cNvPr>
          <p:cNvCxnSpPr/>
          <p:nvPr/>
        </p:nvCxnSpPr>
        <p:spPr>
          <a:xfrm flipV="1">
            <a:off x="3744913" y="5797550"/>
            <a:ext cx="1597025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2F4DAD-4202-AED0-F5C2-4EAC89F3C575}"/>
              </a:ext>
            </a:extLst>
          </p:cNvPr>
          <p:cNvCxnSpPr/>
          <p:nvPr/>
        </p:nvCxnSpPr>
        <p:spPr>
          <a:xfrm>
            <a:off x="3744913" y="5954713"/>
            <a:ext cx="1597025" cy="12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8C302AFD-D2B3-8B58-5883-D7E46938093A}"/>
              </a:ext>
            </a:extLst>
          </p:cNvPr>
          <p:cNvSpPr/>
          <p:nvPr/>
        </p:nvSpPr>
        <p:spPr>
          <a:xfrm>
            <a:off x="2620963" y="24161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C0028D4-74EF-C52D-F24A-6220C1D53B73}"/>
              </a:ext>
            </a:extLst>
          </p:cNvPr>
          <p:cNvSpPr/>
          <p:nvPr/>
        </p:nvSpPr>
        <p:spPr>
          <a:xfrm>
            <a:off x="3144838" y="25828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97BBA7-2356-4640-6903-6621FD8C925D}"/>
              </a:ext>
            </a:extLst>
          </p:cNvPr>
          <p:cNvSpPr/>
          <p:nvPr/>
        </p:nvSpPr>
        <p:spPr>
          <a:xfrm>
            <a:off x="3397250" y="30384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BE7849FD-1DCE-FF69-400C-C76938360DF4}"/>
              </a:ext>
            </a:extLst>
          </p:cNvPr>
          <p:cNvCxnSpPr>
            <a:stCxn id="47" idx="4"/>
          </p:cNvCxnSpPr>
          <p:nvPr/>
        </p:nvCxnSpPr>
        <p:spPr>
          <a:xfrm rot="16200000" flipH="1">
            <a:off x="2413794" y="3885406"/>
            <a:ext cx="628650" cy="160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D0BD8445-719E-F38C-B285-10F6103342F2}"/>
              </a:ext>
            </a:extLst>
          </p:cNvPr>
          <p:cNvCxnSpPr>
            <a:stCxn id="46" idx="3"/>
          </p:cNvCxnSpPr>
          <p:nvPr/>
        </p:nvCxnSpPr>
        <p:spPr>
          <a:xfrm rot="16200000" flipH="1">
            <a:off x="1526381" y="3955257"/>
            <a:ext cx="1997075" cy="566738"/>
          </a:xfrm>
          <a:prstGeom prst="curvedConnector3">
            <a:avLst>
              <a:gd name="adj1" fmla="val 59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71DA91CA-E6A6-133F-3FA4-C092413C4564}"/>
              </a:ext>
            </a:extLst>
          </p:cNvPr>
          <p:cNvCxnSpPr>
            <a:stCxn id="45" idx="2"/>
          </p:cNvCxnSpPr>
          <p:nvPr/>
        </p:nvCxnSpPr>
        <p:spPr>
          <a:xfrm rot="10800000" flipH="1" flipV="1">
            <a:off x="2298700" y="2828925"/>
            <a:ext cx="509588" cy="3121025"/>
          </a:xfrm>
          <a:prstGeom prst="curvedConnector4">
            <a:avLst>
              <a:gd name="adj1" fmla="val -44770"/>
              <a:gd name="adj2" fmla="val 83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60" name="文本框 1">
            <a:extLst>
              <a:ext uri="{FF2B5EF4-FFF2-40B4-BE49-F238E27FC236}">
                <a16:creationId xmlns:a16="http://schemas.microsoft.com/office/drawing/2014/main" id="{D2A55AB2-A8A6-F001-4E84-75A9F413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889375"/>
            <a:ext cx="1868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外层电子交叠多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能带扩展宽</a:t>
            </a:r>
          </a:p>
        </p:txBody>
      </p:sp>
      <p:sp>
        <p:nvSpPr>
          <p:cNvPr id="29761" name="文本框 68">
            <a:extLst>
              <a:ext uri="{FF2B5EF4-FFF2-40B4-BE49-F238E27FC236}">
                <a16:creationId xmlns:a16="http://schemas.microsoft.com/office/drawing/2014/main" id="{A861B78A-82A6-2901-D580-FD5FE7D3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5635625"/>
            <a:ext cx="1868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内层电子交叠少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能带扩展窄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018B738-88B5-F3CF-EDE7-0872DA78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需要掌握的知识点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C2DB8E8D-E193-3020-D958-4B4F37B8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ea typeface="微软雅黑" panose="020B0503020204020204" pitchFamily="34" charset="-122"/>
              </a:rPr>
              <a:t>布洛赫定理的证明</a:t>
            </a:r>
            <a:endParaRPr lang="en-US" altLang="zh-CN" b="1">
              <a:ea typeface="微软雅黑" panose="020B0503020204020204" pitchFamily="34" charset="-122"/>
            </a:endParaRPr>
          </a:p>
          <a:p>
            <a:r>
              <a:rPr lang="zh-CN" altLang="en-US" b="1">
                <a:ea typeface="微软雅黑" panose="020B0503020204020204" pitchFamily="34" charset="-122"/>
              </a:rPr>
              <a:t>布洛赫函数的物理意义</a:t>
            </a:r>
            <a:endParaRPr lang="en-US" altLang="zh-CN" b="1">
              <a:ea typeface="微软雅黑" panose="020B0503020204020204" pitchFamily="34" charset="-122"/>
            </a:endParaRPr>
          </a:p>
          <a:p>
            <a:r>
              <a:rPr lang="zh-CN" altLang="en-US" b="1">
                <a:ea typeface="微软雅黑" panose="020B0503020204020204" pitchFamily="34" charset="-122"/>
              </a:rPr>
              <a:t>简约波矢的概念</a:t>
            </a:r>
            <a:endParaRPr lang="en-US" altLang="zh-CN" b="1">
              <a:ea typeface="微软雅黑" panose="020B0503020204020204" pitchFamily="34" charset="-122"/>
            </a:endParaRPr>
          </a:p>
          <a:p>
            <a:r>
              <a:rPr lang="zh-CN" altLang="en-US" b="1">
                <a:ea typeface="微软雅黑" panose="020B0503020204020204" pitchFamily="34" charset="-122"/>
              </a:rPr>
              <a:t>近自由电子近似中非简并与简并条件下的</a:t>
            </a:r>
            <a:r>
              <a:rPr lang="en-US" altLang="zh-CN" b="1" i="1">
                <a:ea typeface="微软雅黑" panose="020B0503020204020204" pitchFamily="34" charset="-122"/>
              </a:rPr>
              <a:t>E</a:t>
            </a:r>
            <a:r>
              <a:rPr lang="en-US" altLang="zh-CN" b="1">
                <a:ea typeface="微软雅黑" panose="020B0503020204020204" pitchFamily="34" charset="-122"/>
              </a:rPr>
              <a:t>-</a:t>
            </a:r>
            <a:r>
              <a:rPr lang="en-US" altLang="zh-CN" b="1" i="1">
                <a:ea typeface="微软雅黑" panose="020B0503020204020204" pitchFamily="34" charset="-122"/>
              </a:rPr>
              <a:t>k</a:t>
            </a:r>
            <a:r>
              <a:rPr lang="zh-CN" altLang="en-US" b="1">
                <a:ea typeface="微软雅黑" panose="020B0503020204020204" pitchFamily="34" charset="-122"/>
              </a:rPr>
              <a:t>关系</a:t>
            </a:r>
            <a:endParaRPr lang="en-US" altLang="zh-CN" b="1">
              <a:ea typeface="微软雅黑" panose="020B0503020204020204" pitchFamily="34" charset="-122"/>
            </a:endParaRPr>
          </a:p>
          <a:p>
            <a:r>
              <a:rPr lang="zh-CN" altLang="en-US" b="1">
                <a:ea typeface="微软雅黑" panose="020B0503020204020204" pitchFamily="34" charset="-122"/>
              </a:rPr>
              <a:t>带隙的形成，</a:t>
            </a:r>
            <a:r>
              <a:rPr lang="en-US" altLang="zh-CN" b="1" i="1">
                <a:solidFill>
                  <a:srgbClr val="C00000"/>
                </a:solidFill>
                <a:ea typeface="微软雅黑" panose="020B0503020204020204" pitchFamily="34" charset="-122"/>
              </a:rPr>
              <a:t>V</a:t>
            </a:r>
            <a:r>
              <a:rPr lang="en-US" altLang="zh-CN" b="1" i="1" baseline="-25000">
                <a:solidFill>
                  <a:srgbClr val="C00000"/>
                </a:solidFill>
                <a:ea typeface="微软雅黑" panose="020B0503020204020204" pitchFamily="34" charset="-122"/>
              </a:rPr>
              <a:t>n </a:t>
            </a:r>
            <a:r>
              <a:rPr lang="zh-CN" altLang="en-US" b="1">
                <a:solidFill>
                  <a:srgbClr val="C00000"/>
                </a:solidFill>
                <a:ea typeface="微软雅黑" panose="020B0503020204020204" pitchFamily="34" charset="-122"/>
              </a:rPr>
              <a:t>的计算</a:t>
            </a:r>
            <a:endParaRPr lang="en-US" altLang="zh-CN" b="1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zh-CN" altLang="en-US" b="1">
                <a:ea typeface="微软雅黑" panose="020B0503020204020204" pitchFamily="34" charset="-122"/>
              </a:rPr>
              <a:t>晶体中能带的概念及其形成</a:t>
            </a:r>
            <a:endParaRPr lang="en-US" altLang="zh-CN" b="1">
              <a:ea typeface="微软雅黑" panose="020B0503020204020204" pitchFamily="34" charset="-122"/>
            </a:endParaRPr>
          </a:p>
        </p:txBody>
      </p:sp>
      <p:sp>
        <p:nvSpPr>
          <p:cNvPr id="30724" name="灯片编号占位符 5">
            <a:extLst>
              <a:ext uri="{FF2B5EF4-FFF2-40B4-BE49-F238E27FC236}">
                <a16:creationId xmlns:a16="http://schemas.microsoft.com/office/drawing/2014/main" id="{C5E06A50-482B-090B-97A2-1E36E4BB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7127E-B05F-4E32-9595-2DDC286D1B3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6">
            <a:extLst>
              <a:ext uri="{FF2B5EF4-FFF2-40B4-BE49-F238E27FC236}">
                <a16:creationId xmlns:a16="http://schemas.microsoft.com/office/drawing/2014/main" id="{1E720A0A-EA4A-274F-3749-5F65FB54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晶体中能带的形成</a:t>
            </a: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9E308893-174D-E2A4-8396-B7B94AFE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0F0BD-986B-4840-8757-F84B2C3E0C6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4AD24-FD8B-13DC-DA8F-2CE9654F84D5}"/>
              </a:ext>
            </a:extLst>
          </p:cNvPr>
          <p:cNvSpPr txBox="1"/>
          <p:nvPr/>
        </p:nvSpPr>
        <p:spPr>
          <a:xfrm>
            <a:off x="179388" y="2892425"/>
            <a:ext cx="2016125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含有周期性势场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的薛定谔方程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0371DB47-940A-2225-D01E-23A943714530}"/>
              </a:ext>
            </a:extLst>
          </p:cNvPr>
          <p:cNvSpPr/>
          <p:nvPr/>
        </p:nvSpPr>
        <p:spPr>
          <a:xfrm>
            <a:off x="2236788" y="2379663"/>
            <a:ext cx="319087" cy="1700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04F19-C1BE-F39D-6116-B35830E05E49}"/>
              </a:ext>
            </a:extLst>
          </p:cNvPr>
          <p:cNvSpPr txBox="1"/>
          <p:nvPr/>
        </p:nvSpPr>
        <p:spPr>
          <a:xfrm>
            <a:off x="2555875" y="2055813"/>
            <a:ext cx="1368425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其波函数具有的性质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1DCEC-E45F-D987-81EF-AEFAD524B050}"/>
              </a:ext>
            </a:extLst>
          </p:cNvPr>
          <p:cNvSpPr txBox="1"/>
          <p:nvPr/>
        </p:nvSpPr>
        <p:spPr>
          <a:xfrm>
            <a:off x="2555875" y="3757613"/>
            <a:ext cx="1800225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求解其波函数和能量本征值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03632-9617-755E-6181-F84FF2B5A949}"/>
              </a:ext>
            </a:extLst>
          </p:cNvPr>
          <p:cNvSpPr txBox="1"/>
          <p:nvPr/>
        </p:nvSpPr>
        <p:spPr>
          <a:xfrm>
            <a:off x="4356100" y="2193925"/>
            <a:ext cx="1368425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布洛赫定理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105FC-7897-D70A-06FE-9848E83A62D6}"/>
              </a:ext>
            </a:extLst>
          </p:cNvPr>
          <p:cNvSpPr txBox="1"/>
          <p:nvPr/>
        </p:nvSpPr>
        <p:spPr>
          <a:xfrm>
            <a:off x="6156325" y="2054225"/>
            <a:ext cx="2413000" cy="647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同一能带内，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代表同一量子态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27680CC-38C5-FC16-5477-35ED7ADB36F3}"/>
              </a:ext>
            </a:extLst>
          </p:cNvPr>
          <p:cNvSpPr/>
          <p:nvPr/>
        </p:nvSpPr>
        <p:spPr>
          <a:xfrm>
            <a:off x="4356100" y="3789363"/>
            <a:ext cx="431800" cy="614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83030-156D-4DE7-D99D-321EFD8F5F1A}"/>
              </a:ext>
            </a:extLst>
          </p:cNvPr>
          <p:cNvSpPr txBox="1"/>
          <p:nvPr/>
        </p:nvSpPr>
        <p:spPr>
          <a:xfrm>
            <a:off x="4787900" y="3602038"/>
            <a:ext cx="18002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近自由电子近似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00FF2-4E7C-35FA-BB87-F5D5D0AD9F54}"/>
              </a:ext>
            </a:extLst>
          </p:cNvPr>
          <p:cNvSpPr txBox="1"/>
          <p:nvPr/>
        </p:nvSpPr>
        <p:spPr>
          <a:xfrm>
            <a:off x="4787900" y="4221163"/>
            <a:ext cx="18002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紧束缚近似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A0198-7A61-657B-9DB2-85EAC1872AC8}"/>
              </a:ext>
            </a:extLst>
          </p:cNvPr>
          <p:cNvSpPr txBox="1"/>
          <p:nvPr/>
        </p:nvSpPr>
        <p:spPr>
          <a:xfrm>
            <a:off x="6875463" y="3851275"/>
            <a:ext cx="1728787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拓展区表达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21498-090D-2D11-7BDF-C98198C8FBCE}"/>
              </a:ext>
            </a:extLst>
          </p:cNvPr>
          <p:cNvSpPr txBox="1"/>
          <p:nvPr/>
        </p:nvSpPr>
        <p:spPr>
          <a:xfrm>
            <a:off x="6875463" y="5302250"/>
            <a:ext cx="1728787" cy="647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简约区表达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周期表达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82DDD7A-7980-2F4D-181D-EB38C59DE186}"/>
              </a:ext>
            </a:extLst>
          </p:cNvPr>
          <p:cNvSpPr/>
          <p:nvPr/>
        </p:nvSpPr>
        <p:spPr>
          <a:xfrm>
            <a:off x="6588125" y="3573463"/>
            <a:ext cx="287338" cy="44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886CA-3BBE-17BD-B72B-B0F8D45EB1C1}"/>
              </a:ext>
            </a:extLst>
          </p:cNvPr>
          <p:cNvSpPr txBox="1"/>
          <p:nvPr/>
        </p:nvSpPr>
        <p:spPr>
          <a:xfrm>
            <a:off x="6875463" y="3387725"/>
            <a:ext cx="649287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9777C1-9B15-85CF-C3FD-F09904C4623C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7740650" y="4221163"/>
            <a:ext cx="0" cy="1081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A83C4318-C9FA-72EE-BD0A-3CB3BED69842}"/>
              </a:ext>
            </a:extLst>
          </p:cNvPr>
          <p:cNvCxnSpPr>
            <a:stCxn id="13" idx="3"/>
            <a:endCxn id="22" idx="3"/>
          </p:cNvCxnSpPr>
          <p:nvPr/>
        </p:nvCxnSpPr>
        <p:spPr>
          <a:xfrm>
            <a:off x="8569325" y="2378075"/>
            <a:ext cx="34925" cy="3248025"/>
          </a:xfrm>
          <a:prstGeom prst="bentConnector3">
            <a:avLst>
              <a:gd name="adj1" fmla="val 75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矩形 2">
            <a:extLst>
              <a:ext uri="{FF2B5EF4-FFF2-40B4-BE49-F238E27FC236}">
                <a16:creationId xmlns:a16="http://schemas.microsoft.com/office/drawing/2014/main" id="{989617CF-AEB6-600F-3922-C23E3302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14963"/>
            <a:ext cx="6405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一个能带包含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个状态，最多可填充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B29E35-C332-D508-7DCC-872257BE645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924300" y="2379663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0F1347-EA02-6CE8-D7D6-8648160A2FA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724525" y="2378075"/>
            <a:ext cx="43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46CBBB47-0C4F-6C94-A2F1-B39EF2B5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52513"/>
            <a:ext cx="2465388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>
            <a:extLst>
              <a:ext uri="{FF2B5EF4-FFF2-40B4-BE49-F238E27FC236}">
                <a16:creationId xmlns:a16="http://schemas.microsoft.com/office/drawing/2014/main" id="{0232C6F3-BB4F-C281-A793-50A1ABDC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1506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自由电子 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3374DC54-642C-D727-3937-F25EBF3B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052513"/>
            <a:ext cx="2439988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8">
            <a:extLst>
              <a:ext uri="{FF2B5EF4-FFF2-40B4-BE49-F238E27FC236}">
                <a16:creationId xmlns:a16="http://schemas.microsoft.com/office/drawing/2014/main" id="{0DB3F9CE-9483-F86F-B732-2C671E1C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852738"/>
            <a:ext cx="2492375" cy="8302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周期性边界条件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波恩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卡门条件</a:t>
            </a:r>
          </a:p>
        </p:txBody>
      </p:sp>
      <p:sp>
        <p:nvSpPr>
          <p:cNvPr id="16390" name="Text Box 10">
            <a:extLst>
              <a:ext uri="{FF2B5EF4-FFF2-40B4-BE49-F238E27FC236}">
                <a16:creationId xmlns:a16="http://schemas.microsoft.com/office/drawing/2014/main" id="{59CAD934-9221-E9FA-B321-C2C1ED53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484313"/>
            <a:ext cx="178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取离散值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4644C95B-2467-3871-A77A-D3DC5DDA51E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184525"/>
            <a:ext cx="5019675" cy="3673475"/>
            <a:chOff x="2426" y="2006"/>
            <a:chExt cx="3162" cy="2314"/>
          </a:xfrm>
        </p:grpSpPr>
        <p:sp>
          <p:nvSpPr>
            <p:cNvPr id="16395" name="AutoShape 13">
              <a:extLst>
                <a:ext uri="{FF2B5EF4-FFF2-40B4-BE49-F238E27FC236}">
                  <a16:creationId xmlns:a16="http://schemas.microsoft.com/office/drawing/2014/main" id="{F7576DD9-AC12-EEB0-CBE5-F5A1D12A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113"/>
              <a:ext cx="726" cy="226"/>
            </a:xfrm>
            <a:prstGeom prst="rightArrow">
              <a:avLst>
                <a:gd name="adj1" fmla="val 50000"/>
                <a:gd name="adj2" fmla="val 803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6" name="Text Box 14">
              <a:extLst>
                <a:ext uri="{FF2B5EF4-FFF2-40B4-BE49-F238E27FC236}">
                  <a16:creationId xmlns:a16="http://schemas.microsoft.com/office/drawing/2014/main" id="{CFC1AA47-78B7-4E68-E8CE-8FFF844BE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88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周期势场</a:t>
              </a:r>
            </a:p>
          </p:txBody>
        </p:sp>
        <p:pic>
          <p:nvPicPr>
            <p:cNvPr id="16397" name="Picture 16">
              <a:extLst>
                <a:ext uri="{FF2B5EF4-FFF2-40B4-BE49-F238E27FC236}">
                  <a16:creationId xmlns:a16="http://schemas.microsoft.com/office/drawing/2014/main" id="{221CCB4A-ABCB-5088-F6D5-B1ABB3D3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006"/>
              <a:ext cx="2118" cy="2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2" name="Rectangle 2">
            <a:extLst>
              <a:ext uri="{FF2B5EF4-FFF2-40B4-BE49-F238E27FC236}">
                <a16:creationId xmlns:a16="http://schemas.microsoft.com/office/drawing/2014/main" id="{95241A73-D8E6-7393-4554-9C507CAB80C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12975" y="53975"/>
            <a:ext cx="471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近自由电子近似</a:t>
            </a:r>
          </a:p>
        </p:txBody>
      </p:sp>
      <p:sp>
        <p:nvSpPr>
          <p:cNvPr id="16393" name="AutoShape 20">
            <a:extLst>
              <a:ext uri="{FF2B5EF4-FFF2-40B4-BE49-F238E27FC236}">
                <a16:creationId xmlns:a16="http://schemas.microsoft.com/office/drawing/2014/main" id="{67C933D3-77A4-183F-A705-8CA378DB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420938"/>
            <a:ext cx="1152525" cy="358775"/>
          </a:xfrm>
          <a:prstGeom prst="rightArrow">
            <a:avLst>
              <a:gd name="adj1" fmla="val 50000"/>
              <a:gd name="adj2" fmla="val 8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94" name="灯片编号占位符 4">
            <a:extLst>
              <a:ext uri="{FF2B5EF4-FFF2-40B4-BE49-F238E27FC236}">
                <a16:creationId xmlns:a16="http://schemas.microsoft.com/office/drawing/2014/main" id="{50EC543A-5842-4BA1-6CAB-AFB849DC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76B5C-6DCF-468B-B805-9519A79C885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5">
            <a:extLst>
              <a:ext uri="{FF2B5EF4-FFF2-40B4-BE49-F238E27FC236}">
                <a16:creationId xmlns:a16="http://schemas.microsoft.com/office/drawing/2014/main" id="{6D087C22-C0C1-9C67-1A2A-AA3D0B28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一般微扰处理（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远离布里渊区边界时）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C455ED15-27EA-A2C4-BA07-95F2C935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E8353-C00A-497A-A872-22A3D03D852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660186-6D3E-26AD-30D1-4776F6CEDC3E}"/>
              </a:ext>
            </a:extLst>
          </p:cNvPr>
          <p:cNvCxnSpPr/>
          <p:nvPr/>
        </p:nvCxnSpPr>
        <p:spPr>
          <a:xfrm>
            <a:off x="34925" y="5616575"/>
            <a:ext cx="4465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186D03-72DF-05ED-C789-F1F2EED072F0}"/>
              </a:ext>
            </a:extLst>
          </p:cNvPr>
          <p:cNvCxnSpPr/>
          <p:nvPr/>
        </p:nvCxnSpPr>
        <p:spPr>
          <a:xfrm flipV="1">
            <a:off x="2195513" y="2800350"/>
            <a:ext cx="0" cy="2816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4" name="组合 15">
            <a:extLst>
              <a:ext uri="{FF2B5EF4-FFF2-40B4-BE49-F238E27FC236}">
                <a16:creationId xmlns:a16="http://schemas.microsoft.com/office/drawing/2014/main" id="{1FD3F217-06E6-6035-896C-EB20A68E291D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800350"/>
            <a:ext cx="3886200" cy="2803525"/>
            <a:chOff x="3121142" y="465765"/>
            <a:chExt cx="3446712" cy="2374150"/>
          </a:xfrm>
        </p:grpSpPr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09C63051-ECA9-18E2-4D9E-F3FF7D01B058}"/>
                </a:ext>
              </a:extLst>
            </p:cNvPr>
            <p:cNvSpPr/>
            <p:nvPr/>
          </p:nvSpPr>
          <p:spPr>
            <a:xfrm>
              <a:off x="4852946" y="465765"/>
              <a:ext cx="1714908" cy="2374150"/>
            </a:xfrm>
            <a:custGeom>
              <a:avLst/>
              <a:gdLst>
                <a:gd name="connsiteX0" fmla="*/ 0 w 1714500"/>
                <a:gd name="connsiteY0" fmla="*/ 2373923 h 2373923"/>
                <a:gd name="connsiteX1" fmla="*/ 263769 w 1714500"/>
                <a:gd name="connsiteY1" fmla="*/ 2294793 h 2373923"/>
                <a:gd name="connsiteX2" fmla="*/ 483577 w 1714500"/>
                <a:gd name="connsiteY2" fmla="*/ 2180493 h 2373923"/>
                <a:gd name="connsiteX3" fmla="*/ 694592 w 1714500"/>
                <a:gd name="connsiteY3" fmla="*/ 2004646 h 2373923"/>
                <a:gd name="connsiteX4" fmla="*/ 870438 w 1714500"/>
                <a:gd name="connsiteY4" fmla="*/ 1811216 h 2373923"/>
                <a:gd name="connsiteX5" fmla="*/ 1002323 w 1714500"/>
                <a:gd name="connsiteY5" fmla="*/ 1626577 h 2373923"/>
                <a:gd name="connsiteX6" fmla="*/ 1143000 w 1714500"/>
                <a:gd name="connsiteY6" fmla="*/ 1389185 h 2373923"/>
                <a:gd name="connsiteX7" fmla="*/ 1266092 w 1714500"/>
                <a:gd name="connsiteY7" fmla="*/ 1143000 h 2373923"/>
                <a:gd name="connsiteX8" fmla="*/ 1380392 w 1714500"/>
                <a:gd name="connsiteY8" fmla="*/ 879231 h 2373923"/>
                <a:gd name="connsiteX9" fmla="*/ 1477108 w 1714500"/>
                <a:gd name="connsiteY9" fmla="*/ 641839 h 2373923"/>
                <a:gd name="connsiteX10" fmla="*/ 1591408 w 1714500"/>
                <a:gd name="connsiteY10" fmla="*/ 351693 h 2373923"/>
                <a:gd name="connsiteX11" fmla="*/ 1714500 w 1714500"/>
                <a:gd name="connsiteY11" fmla="*/ 0 h 2373923"/>
                <a:gd name="connsiteX12" fmla="*/ 1714500 w 1714500"/>
                <a:gd name="connsiteY12" fmla="*/ 0 h 237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0" h="2373923">
                  <a:moveTo>
                    <a:pt x="0" y="2373923"/>
                  </a:moveTo>
                  <a:cubicBezTo>
                    <a:pt x="91586" y="2350477"/>
                    <a:pt x="183173" y="2327031"/>
                    <a:pt x="263769" y="2294793"/>
                  </a:cubicBezTo>
                  <a:cubicBezTo>
                    <a:pt x="344365" y="2262555"/>
                    <a:pt x="411773" y="2228851"/>
                    <a:pt x="483577" y="2180493"/>
                  </a:cubicBezTo>
                  <a:cubicBezTo>
                    <a:pt x="555381" y="2132135"/>
                    <a:pt x="630115" y="2066192"/>
                    <a:pt x="694592" y="2004646"/>
                  </a:cubicBezTo>
                  <a:cubicBezTo>
                    <a:pt x="759069" y="1943100"/>
                    <a:pt x="819150" y="1874227"/>
                    <a:pt x="870438" y="1811216"/>
                  </a:cubicBezTo>
                  <a:cubicBezTo>
                    <a:pt x="921727" y="1748204"/>
                    <a:pt x="956896" y="1696915"/>
                    <a:pt x="1002323" y="1626577"/>
                  </a:cubicBezTo>
                  <a:cubicBezTo>
                    <a:pt x="1047750" y="1556239"/>
                    <a:pt x="1099039" y="1469781"/>
                    <a:pt x="1143000" y="1389185"/>
                  </a:cubicBezTo>
                  <a:cubicBezTo>
                    <a:pt x="1186961" y="1308589"/>
                    <a:pt x="1226527" y="1227992"/>
                    <a:pt x="1266092" y="1143000"/>
                  </a:cubicBezTo>
                  <a:cubicBezTo>
                    <a:pt x="1305657" y="1058008"/>
                    <a:pt x="1345223" y="962758"/>
                    <a:pt x="1380392" y="879231"/>
                  </a:cubicBezTo>
                  <a:cubicBezTo>
                    <a:pt x="1415561" y="795704"/>
                    <a:pt x="1441939" y="729762"/>
                    <a:pt x="1477108" y="641839"/>
                  </a:cubicBezTo>
                  <a:cubicBezTo>
                    <a:pt x="1512277" y="553916"/>
                    <a:pt x="1551843" y="458666"/>
                    <a:pt x="1591408" y="351693"/>
                  </a:cubicBezTo>
                  <a:cubicBezTo>
                    <a:pt x="1630973" y="244720"/>
                    <a:pt x="1714500" y="0"/>
                    <a:pt x="1714500" y="0"/>
                  </a:cubicBezTo>
                  <a:lnTo>
                    <a:pt x="1714500" y="0"/>
                  </a:lnTo>
                </a:path>
              </a:pathLst>
            </a:cu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 14">
              <a:extLst>
                <a:ext uri="{FF2B5EF4-FFF2-40B4-BE49-F238E27FC236}">
                  <a16:creationId xmlns:a16="http://schemas.microsoft.com/office/drawing/2014/main" id="{23A846E1-16AD-FF1F-DBB3-1BDBFB241892}"/>
                </a:ext>
              </a:extLst>
            </p:cNvPr>
            <p:cNvSpPr/>
            <p:nvPr/>
          </p:nvSpPr>
          <p:spPr>
            <a:xfrm flipH="1">
              <a:off x="3121142" y="465765"/>
              <a:ext cx="1714908" cy="2374150"/>
            </a:xfrm>
            <a:custGeom>
              <a:avLst/>
              <a:gdLst>
                <a:gd name="connsiteX0" fmla="*/ 0 w 1714500"/>
                <a:gd name="connsiteY0" fmla="*/ 2373923 h 2373923"/>
                <a:gd name="connsiteX1" fmla="*/ 263769 w 1714500"/>
                <a:gd name="connsiteY1" fmla="*/ 2294793 h 2373923"/>
                <a:gd name="connsiteX2" fmla="*/ 483577 w 1714500"/>
                <a:gd name="connsiteY2" fmla="*/ 2180493 h 2373923"/>
                <a:gd name="connsiteX3" fmla="*/ 694592 w 1714500"/>
                <a:gd name="connsiteY3" fmla="*/ 2004646 h 2373923"/>
                <a:gd name="connsiteX4" fmla="*/ 870438 w 1714500"/>
                <a:gd name="connsiteY4" fmla="*/ 1811216 h 2373923"/>
                <a:gd name="connsiteX5" fmla="*/ 1002323 w 1714500"/>
                <a:gd name="connsiteY5" fmla="*/ 1626577 h 2373923"/>
                <a:gd name="connsiteX6" fmla="*/ 1143000 w 1714500"/>
                <a:gd name="connsiteY6" fmla="*/ 1389185 h 2373923"/>
                <a:gd name="connsiteX7" fmla="*/ 1266092 w 1714500"/>
                <a:gd name="connsiteY7" fmla="*/ 1143000 h 2373923"/>
                <a:gd name="connsiteX8" fmla="*/ 1380392 w 1714500"/>
                <a:gd name="connsiteY8" fmla="*/ 879231 h 2373923"/>
                <a:gd name="connsiteX9" fmla="*/ 1477108 w 1714500"/>
                <a:gd name="connsiteY9" fmla="*/ 641839 h 2373923"/>
                <a:gd name="connsiteX10" fmla="*/ 1591408 w 1714500"/>
                <a:gd name="connsiteY10" fmla="*/ 351693 h 2373923"/>
                <a:gd name="connsiteX11" fmla="*/ 1714500 w 1714500"/>
                <a:gd name="connsiteY11" fmla="*/ 0 h 2373923"/>
                <a:gd name="connsiteX12" fmla="*/ 1714500 w 1714500"/>
                <a:gd name="connsiteY12" fmla="*/ 0 h 237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0" h="2373923">
                  <a:moveTo>
                    <a:pt x="0" y="2373923"/>
                  </a:moveTo>
                  <a:cubicBezTo>
                    <a:pt x="91586" y="2350477"/>
                    <a:pt x="183173" y="2327031"/>
                    <a:pt x="263769" y="2294793"/>
                  </a:cubicBezTo>
                  <a:cubicBezTo>
                    <a:pt x="344365" y="2262555"/>
                    <a:pt x="411773" y="2228851"/>
                    <a:pt x="483577" y="2180493"/>
                  </a:cubicBezTo>
                  <a:cubicBezTo>
                    <a:pt x="555381" y="2132135"/>
                    <a:pt x="630115" y="2066192"/>
                    <a:pt x="694592" y="2004646"/>
                  </a:cubicBezTo>
                  <a:cubicBezTo>
                    <a:pt x="759069" y="1943100"/>
                    <a:pt x="819150" y="1874227"/>
                    <a:pt x="870438" y="1811216"/>
                  </a:cubicBezTo>
                  <a:cubicBezTo>
                    <a:pt x="921727" y="1748204"/>
                    <a:pt x="956896" y="1696915"/>
                    <a:pt x="1002323" y="1626577"/>
                  </a:cubicBezTo>
                  <a:cubicBezTo>
                    <a:pt x="1047750" y="1556239"/>
                    <a:pt x="1099039" y="1469781"/>
                    <a:pt x="1143000" y="1389185"/>
                  </a:cubicBezTo>
                  <a:cubicBezTo>
                    <a:pt x="1186961" y="1308589"/>
                    <a:pt x="1226527" y="1227992"/>
                    <a:pt x="1266092" y="1143000"/>
                  </a:cubicBezTo>
                  <a:cubicBezTo>
                    <a:pt x="1305657" y="1058008"/>
                    <a:pt x="1345223" y="962758"/>
                    <a:pt x="1380392" y="879231"/>
                  </a:cubicBezTo>
                  <a:cubicBezTo>
                    <a:pt x="1415561" y="795704"/>
                    <a:pt x="1441939" y="729762"/>
                    <a:pt x="1477108" y="641839"/>
                  </a:cubicBezTo>
                  <a:cubicBezTo>
                    <a:pt x="1512277" y="553916"/>
                    <a:pt x="1551843" y="458666"/>
                    <a:pt x="1591408" y="351693"/>
                  </a:cubicBezTo>
                  <a:cubicBezTo>
                    <a:pt x="1630973" y="244720"/>
                    <a:pt x="1714500" y="0"/>
                    <a:pt x="1714500" y="0"/>
                  </a:cubicBezTo>
                  <a:lnTo>
                    <a:pt x="1714500" y="0"/>
                  </a:lnTo>
                </a:path>
              </a:pathLst>
            </a:cu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流程图: 联系 23">
            <a:extLst>
              <a:ext uri="{FF2B5EF4-FFF2-40B4-BE49-F238E27FC236}">
                <a16:creationId xmlns:a16="http://schemas.microsoft.com/office/drawing/2014/main" id="{6AE87095-A488-77ED-A9F0-13EBD60E7E94}"/>
              </a:ext>
            </a:extLst>
          </p:cNvPr>
          <p:cNvSpPr/>
          <p:nvPr/>
        </p:nvSpPr>
        <p:spPr>
          <a:xfrm>
            <a:off x="2160588" y="5576888"/>
            <a:ext cx="71437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流程图: 联系 24">
            <a:extLst>
              <a:ext uri="{FF2B5EF4-FFF2-40B4-BE49-F238E27FC236}">
                <a16:creationId xmlns:a16="http://schemas.microsoft.com/office/drawing/2014/main" id="{A1935909-E97E-2849-4332-7FB465051B5A}"/>
              </a:ext>
            </a:extLst>
          </p:cNvPr>
          <p:cNvSpPr/>
          <p:nvPr/>
        </p:nvSpPr>
        <p:spPr>
          <a:xfrm>
            <a:off x="2347913" y="5516563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流程图: 联系 25">
            <a:extLst>
              <a:ext uri="{FF2B5EF4-FFF2-40B4-BE49-F238E27FC236}">
                <a16:creationId xmlns:a16="http://schemas.microsoft.com/office/drawing/2014/main" id="{2D2639FA-FF2D-B893-2749-141842BD1A9F}"/>
              </a:ext>
            </a:extLst>
          </p:cNvPr>
          <p:cNvSpPr/>
          <p:nvPr/>
        </p:nvSpPr>
        <p:spPr>
          <a:xfrm>
            <a:off x="2547938" y="5446713"/>
            <a:ext cx="73025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流程图: 联系 26">
            <a:extLst>
              <a:ext uri="{FF2B5EF4-FFF2-40B4-BE49-F238E27FC236}">
                <a16:creationId xmlns:a16="http://schemas.microsoft.com/office/drawing/2014/main" id="{68A9C1A9-1E16-4FC6-FE00-98752FB76F8D}"/>
              </a:ext>
            </a:extLst>
          </p:cNvPr>
          <p:cNvSpPr/>
          <p:nvPr/>
        </p:nvSpPr>
        <p:spPr>
          <a:xfrm>
            <a:off x="2730500" y="5348288"/>
            <a:ext cx="73025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流程图: 联系 27">
            <a:extLst>
              <a:ext uri="{FF2B5EF4-FFF2-40B4-BE49-F238E27FC236}">
                <a16:creationId xmlns:a16="http://schemas.microsoft.com/office/drawing/2014/main" id="{71D0500C-DDBF-9BB1-B18B-51D6E104FEA0}"/>
              </a:ext>
            </a:extLst>
          </p:cNvPr>
          <p:cNvSpPr/>
          <p:nvPr/>
        </p:nvSpPr>
        <p:spPr>
          <a:xfrm>
            <a:off x="2898775" y="5197475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D67D7DBA-B004-B246-B75F-BAEE3A8A9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4013" y="3021013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03EA1CAE-E755-C816-E765-3FFF419E6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7013" y="3003550"/>
            <a:ext cx="0" cy="26273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23B0DE88-C422-E537-4798-AC107E827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006725"/>
            <a:ext cx="0" cy="26273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AA6AC91E-9F2E-B358-6F08-61BA872C6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725" y="2925763"/>
            <a:ext cx="0" cy="262731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24" name="TextBox 40">
            <a:extLst>
              <a:ext uri="{FF2B5EF4-FFF2-40B4-BE49-F238E27FC236}">
                <a16:creationId xmlns:a16="http://schemas.microsoft.com/office/drawing/2014/main" id="{02010093-CAA6-13A0-318A-BCF5E213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630863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流程图: 联系 42">
            <a:extLst>
              <a:ext uri="{FF2B5EF4-FFF2-40B4-BE49-F238E27FC236}">
                <a16:creationId xmlns:a16="http://schemas.microsoft.com/office/drawing/2014/main" id="{F3E854EB-D7FF-0989-BBBF-FA2874B710E8}"/>
              </a:ext>
            </a:extLst>
          </p:cNvPr>
          <p:cNvSpPr/>
          <p:nvPr/>
        </p:nvSpPr>
        <p:spPr>
          <a:xfrm>
            <a:off x="3424238" y="4478338"/>
            <a:ext cx="71437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流程图: 联系 43">
            <a:extLst>
              <a:ext uri="{FF2B5EF4-FFF2-40B4-BE49-F238E27FC236}">
                <a16:creationId xmlns:a16="http://schemas.microsoft.com/office/drawing/2014/main" id="{AB493A90-2D07-94AC-15D8-81D773423557}"/>
              </a:ext>
            </a:extLst>
          </p:cNvPr>
          <p:cNvSpPr/>
          <p:nvPr/>
        </p:nvSpPr>
        <p:spPr>
          <a:xfrm>
            <a:off x="3249613" y="4773613"/>
            <a:ext cx="71437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流程图: 联系 44">
            <a:extLst>
              <a:ext uri="{FF2B5EF4-FFF2-40B4-BE49-F238E27FC236}">
                <a16:creationId xmlns:a16="http://schemas.microsoft.com/office/drawing/2014/main" id="{7F734D03-A1FA-3E27-A87C-24293B2F8B43}"/>
              </a:ext>
            </a:extLst>
          </p:cNvPr>
          <p:cNvSpPr/>
          <p:nvPr/>
        </p:nvSpPr>
        <p:spPr>
          <a:xfrm>
            <a:off x="3052763" y="5035550"/>
            <a:ext cx="73025" cy="7302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流程图: 联系 45">
            <a:extLst>
              <a:ext uri="{FF2B5EF4-FFF2-40B4-BE49-F238E27FC236}">
                <a16:creationId xmlns:a16="http://schemas.microsoft.com/office/drawing/2014/main" id="{4B380BE5-CA2B-6C52-4AC7-204C6D60F7F6}"/>
              </a:ext>
            </a:extLst>
          </p:cNvPr>
          <p:cNvSpPr/>
          <p:nvPr/>
        </p:nvSpPr>
        <p:spPr>
          <a:xfrm>
            <a:off x="3590925" y="414655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流程图: 联系 46">
            <a:extLst>
              <a:ext uri="{FF2B5EF4-FFF2-40B4-BE49-F238E27FC236}">
                <a16:creationId xmlns:a16="http://schemas.microsoft.com/office/drawing/2014/main" id="{87B8A9CD-E6D2-FB12-49E7-994CCA92BCFE}"/>
              </a:ext>
            </a:extLst>
          </p:cNvPr>
          <p:cNvSpPr/>
          <p:nvPr/>
        </p:nvSpPr>
        <p:spPr>
          <a:xfrm>
            <a:off x="3762375" y="3721100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流程图: 联系 47">
            <a:extLst>
              <a:ext uri="{FF2B5EF4-FFF2-40B4-BE49-F238E27FC236}">
                <a16:creationId xmlns:a16="http://schemas.microsoft.com/office/drawing/2014/main" id="{BF01BFB8-5B42-1EE1-6CEC-45024F983569}"/>
              </a:ext>
            </a:extLst>
          </p:cNvPr>
          <p:cNvSpPr/>
          <p:nvPr/>
        </p:nvSpPr>
        <p:spPr>
          <a:xfrm>
            <a:off x="3924300" y="3308350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流程图: 联系 49">
            <a:extLst>
              <a:ext uri="{FF2B5EF4-FFF2-40B4-BE49-F238E27FC236}">
                <a16:creationId xmlns:a16="http://schemas.microsoft.com/office/drawing/2014/main" id="{0B093B6D-CFA8-B0DF-37E6-28B91F18038A}"/>
              </a:ext>
            </a:extLst>
          </p:cNvPr>
          <p:cNvSpPr/>
          <p:nvPr/>
        </p:nvSpPr>
        <p:spPr>
          <a:xfrm flipH="1">
            <a:off x="1971675" y="5516563"/>
            <a:ext cx="71438" cy="73025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流程图: 联系 50">
            <a:extLst>
              <a:ext uri="{FF2B5EF4-FFF2-40B4-BE49-F238E27FC236}">
                <a16:creationId xmlns:a16="http://schemas.microsoft.com/office/drawing/2014/main" id="{FA11561A-52CA-841B-42B4-2B234563EC5B}"/>
              </a:ext>
            </a:extLst>
          </p:cNvPr>
          <p:cNvSpPr/>
          <p:nvPr/>
        </p:nvSpPr>
        <p:spPr>
          <a:xfrm flipH="1">
            <a:off x="1771650" y="5446713"/>
            <a:ext cx="71438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流程图: 联系 51">
            <a:extLst>
              <a:ext uri="{FF2B5EF4-FFF2-40B4-BE49-F238E27FC236}">
                <a16:creationId xmlns:a16="http://schemas.microsoft.com/office/drawing/2014/main" id="{3815FB42-849F-9777-084D-85EDD0E7D6CB}"/>
              </a:ext>
            </a:extLst>
          </p:cNvPr>
          <p:cNvSpPr/>
          <p:nvPr/>
        </p:nvSpPr>
        <p:spPr>
          <a:xfrm flipH="1">
            <a:off x="1589088" y="5348288"/>
            <a:ext cx="71437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流程图: 联系 52">
            <a:extLst>
              <a:ext uri="{FF2B5EF4-FFF2-40B4-BE49-F238E27FC236}">
                <a16:creationId xmlns:a16="http://schemas.microsoft.com/office/drawing/2014/main" id="{E8E53627-3F22-A6FE-B67C-943DF5ECE2C2}"/>
              </a:ext>
            </a:extLst>
          </p:cNvPr>
          <p:cNvSpPr/>
          <p:nvPr/>
        </p:nvSpPr>
        <p:spPr>
          <a:xfrm flipH="1">
            <a:off x="1420813" y="5197475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流程图: 联系 53">
            <a:extLst>
              <a:ext uri="{FF2B5EF4-FFF2-40B4-BE49-F238E27FC236}">
                <a16:creationId xmlns:a16="http://schemas.microsoft.com/office/drawing/2014/main" id="{10ABBC74-BABF-0830-337C-AEF243452BC2}"/>
              </a:ext>
            </a:extLst>
          </p:cNvPr>
          <p:cNvSpPr/>
          <p:nvPr/>
        </p:nvSpPr>
        <p:spPr>
          <a:xfrm flipH="1">
            <a:off x="895350" y="4478338"/>
            <a:ext cx="73025" cy="7143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流程图: 联系 54">
            <a:extLst>
              <a:ext uri="{FF2B5EF4-FFF2-40B4-BE49-F238E27FC236}">
                <a16:creationId xmlns:a16="http://schemas.microsoft.com/office/drawing/2014/main" id="{F18B5CDC-22D9-47F3-FE40-40F9624BE29F}"/>
              </a:ext>
            </a:extLst>
          </p:cNvPr>
          <p:cNvSpPr/>
          <p:nvPr/>
        </p:nvSpPr>
        <p:spPr>
          <a:xfrm flipH="1">
            <a:off x="1069975" y="4773613"/>
            <a:ext cx="71438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流程图: 联系 55">
            <a:extLst>
              <a:ext uri="{FF2B5EF4-FFF2-40B4-BE49-F238E27FC236}">
                <a16:creationId xmlns:a16="http://schemas.microsoft.com/office/drawing/2014/main" id="{EE0134AD-A4A3-97A8-E3D0-1255AA07F9FE}"/>
              </a:ext>
            </a:extLst>
          </p:cNvPr>
          <p:cNvSpPr/>
          <p:nvPr/>
        </p:nvSpPr>
        <p:spPr>
          <a:xfrm flipH="1">
            <a:off x="1266825" y="5035550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流程图: 联系 56">
            <a:extLst>
              <a:ext uri="{FF2B5EF4-FFF2-40B4-BE49-F238E27FC236}">
                <a16:creationId xmlns:a16="http://schemas.microsoft.com/office/drawing/2014/main" id="{611246AF-5769-44BA-B3A5-CDB61D7E55E1}"/>
              </a:ext>
            </a:extLst>
          </p:cNvPr>
          <p:cNvSpPr/>
          <p:nvPr/>
        </p:nvSpPr>
        <p:spPr>
          <a:xfrm flipH="1">
            <a:off x="728663" y="4146550"/>
            <a:ext cx="71437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流程图: 联系 57">
            <a:extLst>
              <a:ext uri="{FF2B5EF4-FFF2-40B4-BE49-F238E27FC236}">
                <a16:creationId xmlns:a16="http://schemas.microsoft.com/office/drawing/2014/main" id="{561CEB4A-A323-FD89-0541-56958B7191EC}"/>
              </a:ext>
            </a:extLst>
          </p:cNvPr>
          <p:cNvSpPr/>
          <p:nvPr/>
        </p:nvSpPr>
        <p:spPr>
          <a:xfrm flipH="1">
            <a:off x="557213" y="3721100"/>
            <a:ext cx="71437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流程图: 联系 58">
            <a:extLst>
              <a:ext uri="{FF2B5EF4-FFF2-40B4-BE49-F238E27FC236}">
                <a16:creationId xmlns:a16="http://schemas.microsoft.com/office/drawing/2014/main" id="{6303DB08-F745-9C2C-586E-6DEAB6B21113}"/>
              </a:ext>
            </a:extLst>
          </p:cNvPr>
          <p:cNvSpPr/>
          <p:nvPr/>
        </p:nvSpPr>
        <p:spPr>
          <a:xfrm flipH="1">
            <a:off x="395288" y="3308350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1" name="TextBox 60">
            <a:extLst>
              <a:ext uri="{FF2B5EF4-FFF2-40B4-BE49-F238E27FC236}">
                <a16:creationId xmlns:a16="http://schemas.microsoft.com/office/drawing/2014/main" id="{0740A4EB-7B44-FDD3-8B1A-9EABB4E0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630863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2" name="TextBox 63">
            <a:extLst>
              <a:ext uri="{FF2B5EF4-FFF2-40B4-BE49-F238E27FC236}">
                <a16:creationId xmlns:a16="http://schemas.microsoft.com/office/drawing/2014/main" id="{3F129208-5510-B8C3-707B-67198075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4149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3" name="TextBox 64">
            <a:extLst>
              <a:ext uri="{FF2B5EF4-FFF2-40B4-BE49-F238E27FC236}">
                <a16:creationId xmlns:a16="http://schemas.microsoft.com/office/drawing/2014/main" id="{53D7622A-6C40-202E-0D04-59665AFC8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2497138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4" name="TextBox 4">
            <a:extLst>
              <a:ext uri="{FF2B5EF4-FFF2-40B4-BE49-F238E27FC236}">
                <a16:creationId xmlns:a16="http://schemas.microsoft.com/office/drawing/2014/main" id="{C3E0F336-0F98-5684-ECFF-130227688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505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b="1" i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45" name="对象 10">
            <a:extLst>
              <a:ext uri="{FF2B5EF4-FFF2-40B4-BE49-F238E27FC236}">
                <a16:creationId xmlns:a16="http://schemas.microsoft.com/office/drawing/2014/main" id="{A0729D24-7356-3B6C-D135-5F4089C79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47914"/>
              </p:ext>
            </p:extLst>
          </p:nvPr>
        </p:nvGraphicFramePr>
        <p:xfrm>
          <a:off x="4513263" y="3711575"/>
          <a:ext cx="42100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393480" progId="Equation.DSMT4">
                  <p:embed/>
                </p:oleObj>
              </mc:Choice>
              <mc:Fallback>
                <p:oleObj name="Equation" r:id="rId2" imgW="227304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711575"/>
                        <a:ext cx="42100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对象 11">
            <a:extLst>
              <a:ext uri="{FF2B5EF4-FFF2-40B4-BE49-F238E27FC236}">
                <a16:creationId xmlns:a16="http://schemas.microsoft.com/office/drawing/2014/main" id="{4FD74064-6014-2D47-FD30-AEF0DD4F9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508500"/>
          <a:ext cx="35290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660400" progId="Equation.DSMT4">
                  <p:embed/>
                </p:oleObj>
              </mc:Choice>
              <mc:Fallback>
                <p:oleObj name="Equation" r:id="rId4" imgW="1752600" imgH="660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08500"/>
                        <a:ext cx="352901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17">
            <a:extLst>
              <a:ext uri="{FF2B5EF4-FFF2-40B4-BE49-F238E27FC236}">
                <a16:creationId xmlns:a16="http://schemas.microsoft.com/office/drawing/2014/main" id="{7E7EAADA-445D-02C4-A22F-A7A0324ECA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6488" y="2960688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8" name="TextBox 59">
            <a:extLst>
              <a:ext uri="{FF2B5EF4-FFF2-40B4-BE49-F238E27FC236}">
                <a16:creationId xmlns:a16="http://schemas.microsoft.com/office/drawing/2014/main" id="{47D37FA0-6159-38D8-C725-00D449FF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634038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-3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49" name="TextBox 66">
            <a:extLst>
              <a:ext uri="{FF2B5EF4-FFF2-40B4-BE49-F238E27FC236}">
                <a16:creationId xmlns:a16="http://schemas.microsoft.com/office/drawing/2014/main" id="{1F66F644-02D9-10E0-15A7-1FFADA9F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6261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Line 34">
            <a:extLst>
              <a:ext uri="{FF2B5EF4-FFF2-40B4-BE49-F238E27FC236}">
                <a16:creationId xmlns:a16="http://schemas.microsoft.com/office/drawing/2014/main" id="{DAEA5D35-6DE4-178F-699E-A9363D70F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8888" y="2960688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1" name="TextBox 68">
            <a:extLst>
              <a:ext uri="{FF2B5EF4-FFF2-40B4-BE49-F238E27FC236}">
                <a16:creationId xmlns:a16="http://schemas.microsoft.com/office/drawing/2014/main" id="{E5BA5FD4-722E-153E-D101-CCC2D280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607050"/>
            <a:ext cx="560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2" name="TextBox 69">
            <a:extLst>
              <a:ext uri="{FF2B5EF4-FFF2-40B4-BE49-F238E27FC236}">
                <a16:creationId xmlns:a16="http://schemas.microsoft.com/office/drawing/2014/main" id="{4B4F90A0-C89F-9BF6-C16D-3B85DA81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5607050"/>
            <a:ext cx="560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3" name="TextBox 70">
            <a:extLst>
              <a:ext uri="{FF2B5EF4-FFF2-40B4-BE49-F238E27FC236}">
                <a16:creationId xmlns:a16="http://schemas.microsoft.com/office/drawing/2014/main" id="{1A7E6A4D-E5B3-F709-2749-D54715A7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102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4" name="TextBox 72">
            <a:extLst>
              <a:ext uri="{FF2B5EF4-FFF2-40B4-BE49-F238E27FC236}">
                <a16:creationId xmlns:a16="http://schemas.microsoft.com/office/drawing/2014/main" id="{D16F1CD6-9E18-4C11-6763-A08C1673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6228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k’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5" name="TextBox 73">
            <a:extLst>
              <a:ext uri="{FF2B5EF4-FFF2-40B4-BE49-F238E27FC236}">
                <a16:creationId xmlns:a16="http://schemas.microsoft.com/office/drawing/2014/main" id="{862C77FC-9673-2BD6-78E9-F0D8F03E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048125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k’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56" name="Text Box 17">
            <a:extLst>
              <a:ext uri="{FF2B5EF4-FFF2-40B4-BE49-F238E27FC236}">
                <a16:creationId xmlns:a16="http://schemas.microsoft.com/office/drawing/2014/main" id="{EF712278-4667-DE3A-C0E0-8F9501327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8538"/>
            <a:ext cx="3897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能量本征值的二级修正为：</a:t>
            </a:r>
          </a:p>
        </p:txBody>
      </p:sp>
      <p:graphicFrame>
        <p:nvGraphicFramePr>
          <p:cNvPr id="17457" name="Object 7">
            <a:extLst>
              <a:ext uri="{FF2B5EF4-FFF2-40B4-BE49-F238E27FC236}">
                <a16:creationId xmlns:a16="http://schemas.microsoft.com/office/drawing/2014/main" id="{43580EE5-3844-08C8-B157-0DCB6CC5A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341438"/>
          <a:ext cx="3168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71600" imgH="546100" progId="Equation.3">
                  <p:embed/>
                </p:oleObj>
              </mc:Choice>
              <mc:Fallback>
                <p:oleObj name="公式" r:id="rId6" imgW="13716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31686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920F3E41-3DA1-A796-C172-5B5B4AB16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554163"/>
          <a:ext cx="352901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774700" progId="Equation.DSMT4">
                  <p:embed/>
                </p:oleObj>
              </mc:Choice>
              <mc:Fallback>
                <p:oleObj name="Equation" r:id="rId8" imgW="1790700" imgH="774700" progId="Equation.DSMT4">
                  <p:embed/>
                  <p:pic>
                    <p:nvPicPr>
                      <p:cNvPr id="0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554163"/>
                        <a:ext cx="3529013" cy="15144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24E1D444-9A0B-7739-ABCD-B2CC730950BB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535488"/>
            <a:ext cx="5611813" cy="765175"/>
            <a:chOff x="3063610" y="4535488"/>
            <a:chExt cx="5612078" cy="7651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AF7FAA-D5E8-E5A9-3276-F62FD56C7E14}"/>
                </a:ext>
              </a:extLst>
            </p:cNvPr>
            <p:cNvSpPr/>
            <p:nvPr/>
          </p:nvSpPr>
          <p:spPr>
            <a:xfrm>
              <a:off x="5597380" y="4535488"/>
              <a:ext cx="3078308" cy="76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34A661D-ACEF-5D2F-A22B-F29C78AA6543}"/>
                </a:ext>
              </a:extLst>
            </p:cNvPr>
            <p:cNvCxnSpPr>
              <a:stCxn id="17" idx="1"/>
              <a:endCxn id="17454" idx="2"/>
            </p:cNvCxnSpPr>
            <p:nvPr/>
          </p:nvCxnSpPr>
          <p:spPr>
            <a:xfrm flipH="1">
              <a:off x="3063610" y="4918075"/>
              <a:ext cx="2533770" cy="166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1E09C33-3BDA-CDDC-D3A0-9927177498F2}"/>
              </a:ext>
            </a:extLst>
          </p:cNvPr>
          <p:cNvCxnSpPr/>
          <p:nvPr/>
        </p:nvCxnSpPr>
        <p:spPr>
          <a:xfrm flipH="1" flipV="1">
            <a:off x="2803525" y="5383213"/>
            <a:ext cx="2794000" cy="1936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B4E960B-F0D5-DA4E-93DA-BE4B2306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6083300"/>
            <a:ext cx="844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关系有修正，但修正不大，实际画图时可以保留零级近似时的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34">
            <a:extLst>
              <a:ext uri="{FF2B5EF4-FFF2-40B4-BE49-F238E27FC236}">
                <a16:creationId xmlns:a16="http://schemas.microsoft.com/office/drawing/2014/main" id="{33A9635A-E1A6-07F2-A383-8FFDD4C81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8888" y="2960688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D976FD90-8816-32CE-017C-7BC49CD7D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6488" y="2960688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84D6F472-8379-F26C-F2FF-248E7F59F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7013" y="3003550"/>
            <a:ext cx="0" cy="26273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37" name="标题 1">
            <a:extLst>
              <a:ext uri="{FF2B5EF4-FFF2-40B4-BE49-F238E27FC236}">
                <a16:creationId xmlns:a16="http://schemas.microsoft.com/office/drawing/2014/main" id="{6FE01FD7-3B2B-54DC-AB5B-EB3605D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" y="274638"/>
            <a:ext cx="9104313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简并微扰处理（</a:t>
            </a:r>
            <a:r>
              <a:rPr lang="en-US" altLang="zh-CN" sz="4000" b="1" i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靠近布里渊区边界时）</a:t>
            </a:r>
            <a:endParaRPr lang="zh-CN" altLang="en-US" sz="4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38" name="灯片编号占位符 4">
            <a:extLst>
              <a:ext uri="{FF2B5EF4-FFF2-40B4-BE49-F238E27FC236}">
                <a16:creationId xmlns:a16="http://schemas.microsoft.com/office/drawing/2014/main" id="{274AD701-26F6-1DF7-BADA-C45623B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67BCC-6450-48C6-BEBC-26BF1C4B3AB0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26C0D6-D152-AA40-EFA0-C25AEE4013EB}"/>
              </a:ext>
            </a:extLst>
          </p:cNvPr>
          <p:cNvCxnSpPr/>
          <p:nvPr/>
        </p:nvCxnSpPr>
        <p:spPr>
          <a:xfrm>
            <a:off x="34925" y="5616575"/>
            <a:ext cx="4465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46446E-11AC-B870-EBA0-44A188059366}"/>
              </a:ext>
            </a:extLst>
          </p:cNvPr>
          <p:cNvCxnSpPr/>
          <p:nvPr/>
        </p:nvCxnSpPr>
        <p:spPr>
          <a:xfrm flipV="1">
            <a:off x="2195513" y="2800350"/>
            <a:ext cx="0" cy="2816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1" name="组合 7">
            <a:extLst>
              <a:ext uri="{FF2B5EF4-FFF2-40B4-BE49-F238E27FC236}">
                <a16:creationId xmlns:a16="http://schemas.microsoft.com/office/drawing/2014/main" id="{A7DC37CE-F555-9DFB-0CE9-1C26C33062B6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800350"/>
            <a:ext cx="3886200" cy="2803525"/>
            <a:chOff x="3121142" y="465765"/>
            <a:chExt cx="3446712" cy="2374150"/>
          </a:xfrm>
        </p:grpSpPr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F7A87C25-C538-0066-3E3F-A7C8BA19AE0B}"/>
                </a:ext>
              </a:extLst>
            </p:cNvPr>
            <p:cNvSpPr/>
            <p:nvPr/>
          </p:nvSpPr>
          <p:spPr>
            <a:xfrm>
              <a:off x="4852946" y="465765"/>
              <a:ext cx="1714908" cy="2374150"/>
            </a:xfrm>
            <a:custGeom>
              <a:avLst/>
              <a:gdLst>
                <a:gd name="connsiteX0" fmla="*/ 0 w 1714500"/>
                <a:gd name="connsiteY0" fmla="*/ 2373923 h 2373923"/>
                <a:gd name="connsiteX1" fmla="*/ 263769 w 1714500"/>
                <a:gd name="connsiteY1" fmla="*/ 2294793 h 2373923"/>
                <a:gd name="connsiteX2" fmla="*/ 483577 w 1714500"/>
                <a:gd name="connsiteY2" fmla="*/ 2180493 h 2373923"/>
                <a:gd name="connsiteX3" fmla="*/ 694592 w 1714500"/>
                <a:gd name="connsiteY3" fmla="*/ 2004646 h 2373923"/>
                <a:gd name="connsiteX4" fmla="*/ 870438 w 1714500"/>
                <a:gd name="connsiteY4" fmla="*/ 1811216 h 2373923"/>
                <a:gd name="connsiteX5" fmla="*/ 1002323 w 1714500"/>
                <a:gd name="connsiteY5" fmla="*/ 1626577 h 2373923"/>
                <a:gd name="connsiteX6" fmla="*/ 1143000 w 1714500"/>
                <a:gd name="connsiteY6" fmla="*/ 1389185 h 2373923"/>
                <a:gd name="connsiteX7" fmla="*/ 1266092 w 1714500"/>
                <a:gd name="connsiteY7" fmla="*/ 1143000 h 2373923"/>
                <a:gd name="connsiteX8" fmla="*/ 1380392 w 1714500"/>
                <a:gd name="connsiteY8" fmla="*/ 879231 h 2373923"/>
                <a:gd name="connsiteX9" fmla="*/ 1477108 w 1714500"/>
                <a:gd name="connsiteY9" fmla="*/ 641839 h 2373923"/>
                <a:gd name="connsiteX10" fmla="*/ 1591408 w 1714500"/>
                <a:gd name="connsiteY10" fmla="*/ 351693 h 2373923"/>
                <a:gd name="connsiteX11" fmla="*/ 1714500 w 1714500"/>
                <a:gd name="connsiteY11" fmla="*/ 0 h 2373923"/>
                <a:gd name="connsiteX12" fmla="*/ 1714500 w 1714500"/>
                <a:gd name="connsiteY12" fmla="*/ 0 h 237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0" h="2373923">
                  <a:moveTo>
                    <a:pt x="0" y="2373923"/>
                  </a:moveTo>
                  <a:cubicBezTo>
                    <a:pt x="91586" y="2350477"/>
                    <a:pt x="183173" y="2327031"/>
                    <a:pt x="263769" y="2294793"/>
                  </a:cubicBezTo>
                  <a:cubicBezTo>
                    <a:pt x="344365" y="2262555"/>
                    <a:pt x="411773" y="2228851"/>
                    <a:pt x="483577" y="2180493"/>
                  </a:cubicBezTo>
                  <a:cubicBezTo>
                    <a:pt x="555381" y="2132135"/>
                    <a:pt x="630115" y="2066192"/>
                    <a:pt x="694592" y="2004646"/>
                  </a:cubicBezTo>
                  <a:cubicBezTo>
                    <a:pt x="759069" y="1943100"/>
                    <a:pt x="819150" y="1874227"/>
                    <a:pt x="870438" y="1811216"/>
                  </a:cubicBezTo>
                  <a:cubicBezTo>
                    <a:pt x="921727" y="1748204"/>
                    <a:pt x="956896" y="1696915"/>
                    <a:pt x="1002323" y="1626577"/>
                  </a:cubicBezTo>
                  <a:cubicBezTo>
                    <a:pt x="1047750" y="1556239"/>
                    <a:pt x="1099039" y="1469781"/>
                    <a:pt x="1143000" y="1389185"/>
                  </a:cubicBezTo>
                  <a:cubicBezTo>
                    <a:pt x="1186961" y="1308589"/>
                    <a:pt x="1226527" y="1227992"/>
                    <a:pt x="1266092" y="1143000"/>
                  </a:cubicBezTo>
                  <a:cubicBezTo>
                    <a:pt x="1305657" y="1058008"/>
                    <a:pt x="1345223" y="962758"/>
                    <a:pt x="1380392" y="879231"/>
                  </a:cubicBezTo>
                  <a:cubicBezTo>
                    <a:pt x="1415561" y="795704"/>
                    <a:pt x="1441939" y="729762"/>
                    <a:pt x="1477108" y="641839"/>
                  </a:cubicBezTo>
                  <a:cubicBezTo>
                    <a:pt x="1512277" y="553916"/>
                    <a:pt x="1551843" y="458666"/>
                    <a:pt x="1591408" y="351693"/>
                  </a:cubicBezTo>
                  <a:cubicBezTo>
                    <a:pt x="1630973" y="244720"/>
                    <a:pt x="1714500" y="0"/>
                    <a:pt x="1714500" y="0"/>
                  </a:cubicBezTo>
                  <a:lnTo>
                    <a:pt x="1714500" y="0"/>
                  </a:lnTo>
                </a:path>
              </a:pathLst>
            </a:cu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C46154A6-BDA6-6E26-5F86-CC12062200F5}"/>
                </a:ext>
              </a:extLst>
            </p:cNvPr>
            <p:cNvSpPr/>
            <p:nvPr/>
          </p:nvSpPr>
          <p:spPr>
            <a:xfrm flipH="1">
              <a:off x="3121142" y="465765"/>
              <a:ext cx="1714908" cy="2374150"/>
            </a:xfrm>
            <a:custGeom>
              <a:avLst/>
              <a:gdLst>
                <a:gd name="connsiteX0" fmla="*/ 0 w 1714500"/>
                <a:gd name="connsiteY0" fmla="*/ 2373923 h 2373923"/>
                <a:gd name="connsiteX1" fmla="*/ 263769 w 1714500"/>
                <a:gd name="connsiteY1" fmla="*/ 2294793 h 2373923"/>
                <a:gd name="connsiteX2" fmla="*/ 483577 w 1714500"/>
                <a:gd name="connsiteY2" fmla="*/ 2180493 h 2373923"/>
                <a:gd name="connsiteX3" fmla="*/ 694592 w 1714500"/>
                <a:gd name="connsiteY3" fmla="*/ 2004646 h 2373923"/>
                <a:gd name="connsiteX4" fmla="*/ 870438 w 1714500"/>
                <a:gd name="connsiteY4" fmla="*/ 1811216 h 2373923"/>
                <a:gd name="connsiteX5" fmla="*/ 1002323 w 1714500"/>
                <a:gd name="connsiteY5" fmla="*/ 1626577 h 2373923"/>
                <a:gd name="connsiteX6" fmla="*/ 1143000 w 1714500"/>
                <a:gd name="connsiteY6" fmla="*/ 1389185 h 2373923"/>
                <a:gd name="connsiteX7" fmla="*/ 1266092 w 1714500"/>
                <a:gd name="connsiteY7" fmla="*/ 1143000 h 2373923"/>
                <a:gd name="connsiteX8" fmla="*/ 1380392 w 1714500"/>
                <a:gd name="connsiteY8" fmla="*/ 879231 h 2373923"/>
                <a:gd name="connsiteX9" fmla="*/ 1477108 w 1714500"/>
                <a:gd name="connsiteY9" fmla="*/ 641839 h 2373923"/>
                <a:gd name="connsiteX10" fmla="*/ 1591408 w 1714500"/>
                <a:gd name="connsiteY10" fmla="*/ 351693 h 2373923"/>
                <a:gd name="connsiteX11" fmla="*/ 1714500 w 1714500"/>
                <a:gd name="connsiteY11" fmla="*/ 0 h 2373923"/>
                <a:gd name="connsiteX12" fmla="*/ 1714500 w 1714500"/>
                <a:gd name="connsiteY12" fmla="*/ 0 h 237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0" h="2373923">
                  <a:moveTo>
                    <a:pt x="0" y="2373923"/>
                  </a:moveTo>
                  <a:cubicBezTo>
                    <a:pt x="91586" y="2350477"/>
                    <a:pt x="183173" y="2327031"/>
                    <a:pt x="263769" y="2294793"/>
                  </a:cubicBezTo>
                  <a:cubicBezTo>
                    <a:pt x="344365" y="2262555"/>
                    <a:pt x="411773" y="2228851"/>
                    <a:pt x="483577" y="2180493"/>
                  </a:cubicBezTo>
                  <a:cubicBezTo>
                    <a:pt x="555381" y="2132135"/>
                    <a:pt x="630115" y="2066192"/>
                    <a:pt x="694592" y="2004646"/>
                  </a:cubicBezTo>
                  <a:cubicBezTo>
                    <a:pt x="759069" y="1943100"/>
                    <a:pt x="819150" y="1874227"/>
                    <a:pt x="870438" y="1811216"/>
                  </a:cubicBezTo>
                  <a:cubicBezTo>
                    <a:pt x="921727" y="1748204"/>
                    <a:pt x="956896" y="1696915"/>
                    <a:pt x="1002323" y="1626577"/>
                  </a:cubicBezTo>
                  <a:cubicBezTo>
                    <a:pt x="1047750" y="1556239"/>
                    <a:pt x="1099039" y="1469781"/>
                    <a:pt x="1143000" y="1389185"/>
                  </a:cubicBezTo>
                  <a:cubicBezTo>
                    <a:pt x="1186961" y="1308589"/>
                    <a:pt x="1226527" y="1227992"/>
                    <a:pt x="1266092" y="1143000"/>
                  </a:cubicBezTo>
                  <a:cubicBezTo>
                    <a:pt x="1305657" y="1058008"/>
                    <a:pt x="1345223" y="962758"/>
                    <a:pt x="1380392" y="879231"/>
                  </a:cubicBezTo>
                  <a:cubicBezTo>
                    <a:pt x="1415561" y="795704"/>
                    <a:pt x="1441939" y="729762"/>
                    <a:pt x="1477108" y="641839"/>
                  </a:cubicBezTo>
                  <a:cubicBezTo>
                    <a:pt x="1512277" y="553916"/>
                    <a:pt x="1551843" y="458666"/>
                    <a:pt x="1591408" y="351693"/>
                  </a:cubicBezTo>
                  <a:cubicBezTo>
                    <a:pt x="1630973" y="244720"/>
                    <a:pt x="1714500" y="0"/>
                    <a:pt x="1714500" y="0"/>
                  </a:cubicBezTo>
                  <a:lnTo>
                    <a:pt x="1714500" y="0"/>
                  </a:lnTo>
                </a:path>
              </a:pathLst>
            </a:custGeom>
            <a:no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流程图: 联系 10">
            <a:extLst>
              <a:ext uri="{FF2B5EF4-FFF2-40B4-BE49-F238E27FC236}">
                <a16:creationId xmlns:a16="http://schemas.microsoft.com/office/drawing/2014/main" id="{4A506F6F-B6C1-3AA4-7C0B-D1AFDB84345B}"/>
              </a:ext>
            </a:extLst>
          </p:cNvPr>
          <p:cNvSpPr/>
          <p:nvPr/>
        </p:nvSpPr>
        <p:spPr>
          <a:xfrm>
            <a:off x="2160588" y="5576888"/>
            <a:ext cx="71437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联系 11">
            <a:extLst>
              <a:ext uri="{FF2B5EF4-FFF2-40B4-BE49-F238E27FC236}">
                <a16:creationId xmlns:a16="http://schemas.microsoft.com/office/drawing/2014/main" id="{862C0AEA-1C68-8913-C272-541B5B505445}"/>
              </a:ext>
            </a:extLst>
          </p:cNvPr>
          <p:cNvSpPr/>
          <p:nvPr/>
        </p:nvSpPr>
        <p:spPr>
          <a:xfrm>
            <a:off x="2347913" y="5516563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流程图: 联系 12">
            <a:extLst>
              <a:ext uri="{FF2B5EF4-FFF2-40B4-BE49-F238E27FC236}">
                <a16:creationId xmlns:a16="http://schemas.microsoft.com/office/drawing/2014/main" id="{84611774-EB7F-1CCB-1EEA-E98B3F2AA742}"/>
              </a:ext>
            </a:extLst>
          </p:cNvPr>
          <p:cNvSpPr/>
          <p:nvPr/>
        </p:nvSpPr>
        <p:spPr>
          <a:xfrm>
            <a:off x="2547938" y="5446713"/>
            <a:ext cx="73025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联系 13">
            <a:extLst>
              <a:ext uri="{FF2B5EF4-FFF2-40B4-BE49-F238E27FC236}">
                <a16:creationId xmlns:a16="http://schemas.microsoft.com/office/drawing/2014/main" id="{7D73D742-ABD3-BC66-C167-E2B174FF0957}"/>
              </a:ext>
            </a:extLst>
          </p:cNvPr>
          <p:cNvSpPr/>
          <p:nvPr/>
        </p:nvSpPr>
        <p:spPr>
          <a:xfrm>
            <a:off x="2730500" y="5348288"/>
            <a:ext cx="73025" cy="7143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联系 14">
            <a:extLst>
              <a:ext uri="{FF2B5EF4-FFF2-40B4-BE49-F238E27FC236}">
                <a16:creationId xmlns:a16="http://schemas.microsoft.com/office/drawing/2014/main" id="{ECD74984-7E04-C25D-4E14-22867C82F9E1}"/>
              </a:ext>
            </a:extLst>
          </p:cNvPr>
          <p:cNvSpPr/>
          <p:nvPr/>
        </p:nvSpPr>
        <p:spPr>
          <a:xfrm>
            <a:off x="2898775" y="5197475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269D8300-79EA-5CA6-C1DD-C6C40C38C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4013" y="3021013"/>
            <a:ext cx="0" cy="26289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304049EB-3774-80F2-25BE-F4E200E9A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006725"/>
            <a:ext cx="0" cy="26273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5D7AA56B-32F6-86E9-6C43-6F1A09229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725" y="2925763"/>
            <a:ext cx="0" cy="262731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50" name="TextBox 19">
            <a:extLst>
              <a:ext uri="{FF2B5EF4-FFF2-40B4-BE49-F238E27FC236}">
                <a16:creationId xmlns:a16="http://schemas.microsoft.com/office/drawing/2014/main" id="{A0029669-20C4-2EE4-C02C-C4067244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630863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联系 20">
            <a:extLst>
              <a:ext uri="{FF2B5EF4-FFF2-40B4-BE49-F238E27FC236}">
                <a16:creationId xmlns:a16="http://schemas.microsoft.com/office/drawing/2014/main" id="{C31368F5-EECC-BE9E-4E33-7E9B503C308B}"/>
              </a:ext>
            </a:extLst>
          </p:cNvPr>
          <p:cNvSpPr/>
          <p:nvPr/>
        </p:nvSpPr>
        <p:spPr>
          <a:xfrm>
            <a:off x="3424238" y="4478338"/>
            <a:ext cx="71437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流程图: 联系 21">
            <a:extLst>
              <a:ext uri="{FF2B5EF4-FFF2-40B4-BE49-F238E27FC236}">
                <a16:creationId xmlns:a16="http://schemas.microsoft.com/office/drawing/2014/main" id="{67C82745-34AD-6E56-5C99-2B96D55D7C72}"/>
              </a:ext>
            </a:extLst>
          </p:cNvPr>
          <p:cNvSpPr/>
          <p:nvPr/>
        </p:nvSpPr>
        <p:spPr>
          <a:xfrm>
            <a:off x="3249613" y="4773613"/>
            <a:ext cx="71437" cy="7143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流程图: 联系 22">
            <a:extLst>
              <a:ext uri="{FF2B5EF4-FFF2-40B4-BE49-F238E27FC236}">
                <a16:creationId xmlns:a16="http://schemas.microsoft.com/office/drawing/2014/main" id="{EE6814FA-076D-32D2-FB3C-131F27F092E1}"/>
              </a:ext>
            </a:extLst>
          </p:cNvPr>
          <p:cNvSpPr/>
          <p:nvPr/>
        </p:nvSpPr>
        <p:spPr>
          <a:xfrm>
            <a:off x="3052763" y="5035550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流程图: 联系 23">
            <a:extLst>
              <a:ext uri="{FF2B5EF4-FFF2-40B4-BE49-F238E27FC236}">
                <a16:creationId xmlns:a16="http://schemas.microsoft.com/office/drawing/2014/main" id="{92980ACE-9F16-470D-DBDD-09CC668B46BC}"/>
              </a:ext>
            </a:extLst>
          </p:cNvPr>
          <p:cNvSpPr/>
          <p:nvPr/>
        </p:nvSpPr>
        <p:spPr>
          <a:xfrm>
            <a:off x="3590925" y="4146550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流程图: 联系 24">
            <a:extLst>
              <a:ext uri="{FF2B5EF4-FFF2-40B4-BE49-F238E27FC236}">
                <a16:creationId xmlns:a16="http://schemas.microsoft.com/office/drawing/2014/main" id="{863E61BE-1E7D-352C-901D-53701DFCD7DE}"/>
              </a:ext>
            </a:extLst>
          </p:cNvPr>
          <p:cNvSpPr/>
          <p:nvPr/>
        </p:nvSpPr>
        <p:spPr>
          <a:xfrm>
            <a:off x="3762375" y="3721100"/>
            <a:ext cx="71438" cy="7302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流程图: 联系 25">
            <a:extLst>
              <a:ext uri="{FF2B5EF4-FFF2-40B4-BE49-F238E27FC236}">
                <a16:creationId xmlns:a16="http://schemas.microsoft.com/office/drawing/2014/main" id="{0BB0CB70-AE37-BB5A-7268-03E0C2F2105C}"/>
              </a:ext>
            </a:extLst>
          </p:cNvPr>
          <p:cNvSpPr/>
          <p:nvPr/>
        </p:nvSpPr>
        <p:spPr>
          <a:xfrm>
            <a:off x="3924300" y="3308350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流程图: 联系 26">
            <a:extLst>
              <a:ext uri="{FF2B5EF4-FFF2-40B4-BE49-F238E27FC236}">
                <a16:creationId xmlns:a16="http://schemas.microsoft.com/office/drawing/2014/main" id="{F1F58941-E5F6-B810-9891-E6B00181FDB8}"/>
              </a:ext>
            </a:extLst>
          </p:cNvPr>
          <p:cNvSpPr/>
          <p:nvPr/>
        </p:nvSpPr>
        <p:spPr>
          <a:xfrm flipH="1">
            <a:off x="1971675" y="5516563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流程图: 联系 27">
            <a:extLst>
              <a:ext uri="{FF2B5EF4-FFF2-40B4-BE49-F238E27FC236}">
                <a16:creationId xmlns:a16="http://schemas.microsoft.com/office/drawing/2014/main" id="{430A5B53-220A-CE38-01FE-55ABE9065AC9}"/>
              </a:ext>
            </a:extLst>
          </p:cNvPr>
          <p:cNvSpPr/>
          <p:nvPr/>
        </p:nvSpPr>
        <p:spPr>
          <a:xfrm flipH="1">
            <a:off x="1771650" y="5446713"/>
            <a:ext cx="71438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流程图: 联系 28">
            <a:extLst>
              <a:ext uri="{FF2B5EF4-FFF2-40B4-BE49-F238E27FC236}">
                <a16:creationId xmlns:a16="http://schemas.microsoft.com/office/drawing/2014/main" id="{687D711A-7CDA-A51B-F77D-681136308385}"/>
              </a:ext>
            </a:extLst>
          </p:cNvPr>
          <p:cNvSpPr/>
          <p:nvPr/>
        </p:nvSpPr>
        <p:spPr>
          <a:xfrm flipH="1">
            <a:off x="1589088" y="5348288"/>
            <a:ext cx="71437" cy="71437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流程图: 联系 29">
            <a:extLst>
              <a:ext uri="{FF2B5EF4-FFF2-40B4-BE49-F238E27FC236}">
                <a16:creationId xmlns:a16="http://schemas.microsoft.com/office/drawing/2014/main" id="{BEDFF400-AB42-40E5-3038-C22DC899C3E8}"/>
              </a:ext>
            </a:extLst>
          </p:cNvPr>
          <p:cNvSpPr/>
          <p:nvPr/>
        </p:nvSpPr>
        <p:spPr>
          <a:xfrm flipH="1">
            <a:off x="1420813" y="5197475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流程图: 联系 30">
            <a:extLst>
              <a:ext uri="{FF2B5EF4-FFF2-40B4-BE49-F238E27FC236}">
                <a16:creationId xmlns:a16="http://schemas.microsoft.com/office/drawing/2014/main" id="{DB4F4692-473C-0E3C-ECC0-C6B7115637C2}"/>
              </a:ext>
            </a:extLst>
          </p:cNvPr>
          <p:cNvSpPr/>
          <p:nvPr/>
        </p:nvSpPr>
        <p:spPr>
          <a:xfrm flipH="1">
            <a:off x="895350" y="4478338"/>
            <a:ext cx="73025" cy="7143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流程图: 联系 31">
            <a:extLst>
              <a:ext uri="{FF2B5EF4-FFF2-40B4-BE49-F238E27FC236}">
                <a16:creationId xmlns:a16="http://schemas.microsoft.com/office/drawing/2014/main" id="{9A787D9B-BF85-1477-FDEA-BEBDC4951739}"/>
              </a:ext>
            </a:extLst>
          </p:cNvPr>
          <p:cNvSpPr/>
          <p:nvPr/>
        </p:nvSpPr>
        <p:spPr>
          <a:xfrm flipH="1">
            <a:off x="1069975" y="4773613"/>
            <a:ext cx="71438" cy="71437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流程图: 联系 32">
            <a:extLst>
              <a:ext uri="{FF2B5EF4-FFF2-40B4-BE49-F238E27FC236}">
                <a16:creationId xmlns:a16="http://schemas.microsoft.com/office/drawing/2014/main" id="{9A2A99A9-E733-02F4-0D18-BB41BBD19321}"/>
              </a:ext>
            </a:extLst>
          </p:cNvPr>
          <p:cNvSpPr/>
          <p:nvPr/>
        </p:nvSpPr>
        <p:spPr>
          <a:xfrm flipH="1">
            <a:off x="1266825" y="5035550"/>
            <a:ext cx="71438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流程图: 联系 33">
            <a:extLst>
              <a:ext uri="{FF2B5EF4-FFF2-40B4-BE49-F238E27FC236}">
                <a16:creationId xmlns:a16="http://schemas.microsoft.com/office/drawing/2014/main" id="{F837A99D-9AF0-65C2-77F1-B3269C0B698D}"/>
              </a:ext>
            </a:extLst>
          </p:cNvPr>
          <p:cNvSpPr/>
          <p:nvPr/>
        </p:nvSpPr>
        <p:spPr>
          <a:xfrm flipH="1">
            <a:off x="728663" y="4146550"/>
            <a:ext cx="71437" cy="7143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流程图: 联系 34">
            <a:extLst>
              <a:ext uri="{FF2B5EF4-FFF2-40B4-BE49-F238E27FC236}">
                <a16:creationId xmlns:a16="http://schemas.microsoft.com/office/drawing/2014/main" id="{DE58EF8F-E195-B267-1CF3-6896748DADED}"/>
              </a:ext>
            </a:extLst>
          </p:cNvPr>
          <p:cNvSpPr/>
          <p:nvPr/>
        </p:nvSpPr>
        <p:spPr>
          <a:xfrm flipH="1">
            <a:off x="557213" y="3721100"/>
            <a:ext cx="71437" cy="73025"/>
          </a:xfrm>
          <a:prstGeom prst="flowChartConnector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流程图: 联系 35">
            <a:extLst>
              <a:ext uri="{FF2B5EF4-FFF2-40B4-BE49-F238E27FC236}">
                <a16:creationId xmlns:a16="http://schemas.microsoft.com/office/drawing/2014/main" id="{69FE51C2-7172-F512-4604-C6A57EB8E681}"/>
              </a:ext>
            </a:extLst>
          </p:cNvPr>
          <p:cNvSpPr/>
          <p:nvPr/>
        </p:nvSpPr>
        <p:spPr>
          <a:xfrm flipH="1">
            <a:off x="395288" y="3308350"/>
            <a:ext cx="73025" cy="7302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67" name="TextBox 36">
            <a:extLst>
              <a:ext uri="{FF2B5EF4-FFF2-40B4-BE49-F238E27FC236}">
                <a16:creationId xmlns:a16="http://schemas.microsoft.com/office/drawing/2014/main" id="{BC22F76C-BDDC-D8BC-C57D-8E9D6F9E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630863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68" name="TextBox 37">
            <a:extLst>
              <a:ext uri="{FF2B5EF4-FFF2-40B4-BE49-F238E27FC236}">
                <a16:creationId xmlns:a16="http://schemas.microsoft.com/office/drawing/2014/main" id="{B208BC94-75E8-FDCB-0DE1-56F8D821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4149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69" name="TextBox 38">
            <a:extLst>
              <a:ext uri="{FF2B5EF4-FFF2-40B4-BE49-F238E27FC236}">
                <a16:creationId xmlns:a16="http://schemas.microsoft.com/office/drawing/2014/main" id="{99E2957F-A587-F2C3-3A95-6C4B774D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2497138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0" name="TextBox 39">
            <a:extLst>
              <a:ext uri="{FF2B5EF4-FFF2-40B4-BE49-F238E27FC236}">
                <a16:creationId xmlns:a16="http://schemas.microsoft.com/office/drawing/2014/main" id="{1C3F6843-0030-DD76-076B-AD653027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911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b="1" i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1" name="TextBox 41">
            <a:extLst>
              <a:ext uri="{FF2B5EF4-FFF2-40B4-BE49-F238E27FC236}">
                <a16:creationId xmlns:a16="http://schemas.microsoft.com/office/drawing/2014/main" id="{A7A0D39B-9919-C3B5-66AF-4D55E737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634038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-3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2" name="TextBox 42">
            <a:extLst>
              <a:ext uri="{FF2B5EF4-FFF2-40B4-BE49-F238E27FC236}">
                <a16:creationId xmlns:a16="http://schemas.microsoft.com/office/drawing/2014/main" id="{0872206D-C605-805E-0C18-14EA0F68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6261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3" name="TextBox 44">
            <a:extLst>
              <a:ext uri="{FF2B5EF4-FFF2-40B4-BE49-F238E27FC236}">
                <a16:creationId xmlns:a16="http://schemas.microsoft.com/office/drawing/2014/main" id="{C268DE0C-3D89-61C4-9F38-04B78FD9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607050"/>
            <a:ext cx="560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4" name="TextBox 45">
            <a:extLst>
              <a:ext uri="{FF2B5EF4-FFF2-40B4-BE49-F238E27FC236}">
                <a16:creationId xmlns:a16="http://schemas.microsoft.com/office/drawing/2014/main" id="{9FB3F400-9E39-089B-9E4C-27378C23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5607050"/>
            <a:ext cx="560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5" name="TextBox 46">
            <a:extLst>
              <a:ext uri="{FF2B5EF4-FFF2-40B4-BE49-F238E27FC236}">
                <a16:creationId xmlns:a16="http://schemas.microsoft.com/office/drawing/2014/main" id="{F7E025E0-4721-FEFF-F53E-9759632B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6102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6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6" name="TextBox 49">
            <a:extLst>
              <a:ext uri="{FF2B5EF4-FFF2-40B4-BE49-F238E27FC236}">
                <a16:creationId xmlns:a16="http://schemas.microsoft.com/office/drawing/2014/main" id="{7F5A3FA3-B5BF-03E7-3E0A-92727274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4886325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k'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77" name="Line 13">
            <a:extLst>
              <a:ext uri="{FF2B5EF4-FFF2-40B4-BE49-F238E27FC236}">
                <a16:creationId xmlns:a16="http://schemas.microsoft.com/office/drawing/2014/main" id="{E0DE4FC6-9D17-E5CC-F338-4D35AC1E8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2038350"/>
            <a:ext cx="0" cy="3592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78" name="Text Box 14">
            <a:extLst>
              <a:ext uri="{FF2B5EF4-FFF2-40B4-BE49-F238E27FC236}">
                <a16:creationId xmlns:a16="http://schemas.microsoft.com/office/drawing/2014/main" id="{B5A1F550-F371-E5D2-2D67-8FEEB591A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1916113"/>
            <a:ext cx="6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79" name="Text Box 15">
            <a:extLst>
              <a:ext uri="{FF2B5EF4-FFF2-40B4-BE49-F238E27FC236}">
                <a16:creationId xmlns:a16="http://schemas.microsoft.com/office/drawing/2014/main" id="{42A391DF-FAA8-CF37-87EE-010CEACB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55165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8480" name="Line 16">
            <a:extLst>
              <a:ext uri="{FF2B5EF4-FFF2-40B4-BE49-F238E27FC236}">
                <a16:creationId xmlns:a16="http://schemas.microsoft.com/office/drawing/2014/main" id="{319A92AA-3027-B384-AC03-0B5824BFA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7938" y="23288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1" name="Line 17">
            <a:extLst>
              <a:ext uri="{FF2B5EF4-FFF2-40B4-BE49-F238E27FC236}">
                <a16:creationId xmlns:a16="http://schemas.microsoft.com/office/drawing/2014/main" id="{1F81014A-89F4-E336-0545-B373AE410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3438" y="23161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2" name="Line 18">
            <a:extLst>
              <a:ext uri="{FF2B5EF4-FFF2-40B4-BE49-F238E27FC236}">
                <a16:creationId xmlns:a16="http://schemas.microsoft.com/office/drawing/2014/main" id="{196B1C3B-9813-A1FC-EB03-46B56A0B4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4338" y="23415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3" name="Line 19">
            <a:extLst>
              <a:ext uri="{FF2B5EF4-FFF2-40B4-BE49-F238E27FC236}">
                <a16:creationId xmlns:a16="http://schemas.microsoft.com/office/drawing/2014/main" id="{A587C3FE-ED20-54D9-4977-03CF74669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23542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4" name="Line 20">
            <a:extLst>
              <a:ext uri="{FF2B5EF4-FFF2-40B4-BE49-F238E27FC236}">
                <a16:creationId xmlns:a16="http://schemas.microsoft.com/office/drawing/2014/main" id="{FB6D190E-A71A-9D18-7F1B-F8EEA9222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788" y="23415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5" name="Line 21">
            <a:extLst>
              <a:ext uri="{FF2B5EF4-FFF2-40B4-BE49-F238E27FC236}">
                <a16:creationId xmlns:a16="http://schemas.microsoft.com/office/drawing/2014/main" id="{63D40DB5-7CA0-0E1E-D213-EDDE141DB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23669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86" name="Freeform 31">
            <a:extLst>
              <a:ext uri="{FF2B5EF4-FFF2-40B4-BE49-F238E27FC236}">
                <a16:creationId xmlns:a16="http://schemas.microsoft.com/office/drawing/2014/main" id="{7268F2DF-8CD0-6257-30FF-9CC7E068092F}"/>
              </a:ext>
            </a:extLst>
          </p:cNvPr>
          <p:cNvSpPr>
            <a:spLocks/>
          </p:cNvSpPr>
          <p:nvPr/>
        </p:nvSpPr>
        <p:spPr bwMode="auto">
          <a:xfrm>
            <a:off x="7685088" y="4551363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87" name="Freeform 32">
            <a:extLst>
              <a:ext uri="{FF2B5EF4-FFF2-40B4-BE49-F238E27FC236}">
                <a16:creationId xmlns:a16="http://schemas.microsoft.com/office/drawing/2014/main" id="{8CF9AD6E-85B8-661C-2B89-475BC1EBEF8F}"/>
              </a:ext>
            </a:extLst>
          </p:cNvPr>
          <p:cNvSpPr>
            <a:spLocks/>
          </p:cNvSpPr>
          <p:nvPr/>
        </p:nvSpPr>
        <p:spPr bwMode="auto">
          <a:xfrm>
            <a:off x="8120063" y="3802063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88" name="Freeform 33">
            <a:extLst>
              <a:ext uri="{FF2B5EF4-FFF2-40B4-BE49-F238E27FC236}">
                <a16:creationId xmlns:a16="http://schemas.microsoft.com/office/drawing/2014/main" id="{3F4C4FCE-0234-507B-8076-BB81578AA366}"/>
              </a:ext>
            </a:extLst>
          </p:cNvPr>
          <p:cNvSpPr>
            <a:spLocks/>
          </p:cNvSpPr>
          <p:nvPr/>
        </p:nvSpPr>
        <p:spPr bwMode="auto">
          <a:xfrm flipH="1" flipV="1">
            <a:off x="8580438" y="2722563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89" name="Line 34">
            <a:extLst>
              <a:ext uri="{FF2B5EF4-FFF2-40B4-BE49-F238E27FC236}">
                <a16:creationId xmlns:a16="http://schemas.microsoft.com/office/drawing/2014/main" id="{502AB094-3EC0-CA47-4CF5-63806E8AE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1388" y="23796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90" name="Freeform 35">
            <a:extLst>
              <a:ext uri="{FF2B5EF4-FFF2-40B4-BE49-F238E27FC236}">
                <a16:creationId xmlns:a16="http://schemas.microsoft.com/office/drawing/2014/main" id="{9F17E694-3CA9-5945-68B3-8C6EECD94092}"/>
              </a:ext>
            </a:extLst>
          </p:cNvPr>
          <p:cNvSpPr>
            <a:spLocks/>
          </p:cNvSpPr>
          <p:nvPr/>
        </p:nvSpPr>
        <p:spPr bwMode="auto">
          <a:xfrm flipH="1">
            <a:off x="5538788" y="4475163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1" name="Freeform 36">
            <a:extLst>
              <a:ext uri="{FF2B5EF4-FFF2-40B4-BE49-F238E27FC236}">
                <a16:creationId xmlns:a16="http://schemas.microsoft.com/office/drawing/2014/main" id="{4DE6002C-E7B5-06C8-8A23-0A5B98DC9482}"/>
              </a:ext>
            </a:extLst>
          </p:cNvPr>
          <p:cNvSpPr>
            <a:spLocks/>
          </p:cNvSpPr>
          <p:nvPr/>
        </p:nvSpPr>
        <p:spPr bwMode="auto">
          <a:xfrm flipH="1">
            <a:off x="5059363" y="3789363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2" name="Freeform 37">
            <a:extLst>
              <a:ext uri="{FF2B5EF4-FFF2-40B4-BE49-F238E27FC236}">
                <a16:creationId xmlns:a16="http://schemas.microsoft.com/office/drawing/2014/main" id="{311774E5-AE17-C4C0-8FD8-59AE48D40D05}"/>
              </a:ext>
            </a:extLst>
          </p:cNvPr>
          <p:cNvSpPr>
            <a:spLocks/>
          </p:cNvSpPr>
          <p:nvPr/>
        </p:nvSpPr>
        <p:spPr bwMode="auto">
          <a:xfrm flipV="1">
            <a:off x="4732338" y="2697163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3" name="Line 38">
            <a:extLst>
              <a:ext uri="{FF2B5EF4-FFF2-40B4-BE49-F238E27FC236}">
                <a16:creationId xmlns:a16="http://schemas.microsoft.com/office/drawing/2014/main" id="{14C33326-7CA9-12DF-2FE2-86C7E7901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2341563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94" name="Arc 102">
            <a:extLst>
              <a:ext uri="{FF2B5EF4-FFF2-40B4-BE49-F238E27FC236}">
                <a16:creationId xmlns:a16="http://schemas.microsoft.com/office/drawing/2014/main" id="{47EE1A03-5B58-1098-335D-5385FD3D7943}"/>
              </a:ext>
            </a:extLst>
          </p:cNvPr>
          <p:cNvSpPr>
            <a:spLocks/>
          </p:cNvSpPr>
          <p:nvPr/>
        </p:nvSpPr>
        <p:spPr bwMode="auto">
          <a:xfrm rot="7956492">
            <a:off x="6400800" y="4924425"/>
            <a:ext cx="931863" cy="785813"/>
          </a:xfrm>
          <a:custGeom>
            <a:avLst/>
            <a:gdLst>
              <a:gd name="T0" fmla="*/ 0 w 21314"/>
              <a:gd name="T1" fmla="*/ 0 h 20411"/>
              <a:gd name="T2" fmla="*/ 0 w 21314"/>
              <a:gd name="T3" fmla="*/ 0 h 20411"/>
              <a:gd name="T4" fmla="*/ 0 w 21314"/>
              <a:gd name="T5" fmla="*/ 0 h 20411"/>
              <a:gd name="T6" fmla="*/ 0 60000 65536"/>
              <a:gd name="T7" fmla="*/ 0 60000 65536"/>
              <a:gd name="T8" fmla="*/ 0 60000 65536"/>
              <a:gd name="T9" fmla="*/ 0 w 21314"/>
              <a:gd name="T10" fmla="*/ 0 h 20411"/>
              <a:gd name="T11" fmla="*/ 21314 w 21314"/>
              <a:gd name="T12" fmla="*/ 20411 h 20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95" name="Line 110">
            <a:extLst>
              <a:ext uri="{FF2B5EF4-FFF2-40B4-BE49-F238E27FC236}">
                <a16:creationId xmlns:a16="http://schemas.microsoft.com/office/drawing/2014/main" id="{745D2608-635A-8D0D-9C1D-E7B98E90E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1238" y="5607050"/>
            <a:ext cx="42195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6" name="Freeform 111">
            <a:extLst>
              <a:ext uri="{FF2B5EF4-FFF2-40B4-BE49-F238E27FC236}">
                <a16:creationId xmlns:a16="http://schemas.microsoft.com/office/drawing/2014/main" id="{0E53A845-EA1A-0AE9-BA87-2646E976E7CC}"/>
              </a:ext>
            </a:extLst>
          </p:cNvPr>
          <p:cNvSpPr>
            <a:spLocks/>
          </p:cNvSpPr>
          <p:nvPr/>
        </p:nvSpPr>
        <p:spPr bwMode="auto">
          <a:xfrm flipH="1">
            <a:off x="7335838" y="5148263"/>
            <a:ext cx="207962" cy="236537"/>
          </a:xfrm>
          <a:custGeom>
            <a:avLst/>
            <a:gdLst>
              <a:gd name="T0" fmla="*/ 0 w 96"/>
              <a:gd name="T1" fmla="*/ 0 h 288"/>
              <a:gd name="T2" fmla="*/ 2147483646 w 96"/>
              <a:gd name="T3" fmla="*/ 2147483646 h 288"/>
              <a:gd name="T4" fmla="*/ 0 60000 65536"/>
              <a:gd name="T5" fmla="*/ 0 60000 65536"/>
              <a:gd name="T6" fmla="*/ 0 w 96"/>
              <a:gd name="T7" fmla="*/ 0 h 288"/>
              <a:gd name="T8" fmla="*/ 96 w 96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288">
                <a:moveTo>
                  <a:pt x="0" y="0"/>
                </a:moveTo>
                <a:cubicBezTo>
                  <a:pt x="40" y="120"/>
                  <a:pt x="80" y="240"/>
                  <a:pt x="96" y="288"/>
                </a:cubicBezTo>
              </a:path>
            </a:pathLst>
          </a:custGeom>
          <a:noFill/>
          <a:ln w="12700" cap="flat" cmpd="sng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7" name="Freeform 112">
            <a:extLst>
              <a:ext uri="{FF2B5EF4-FFF2-40B4-BE49-F238E27FC236}">
                <a16:creationId xmlns:a16="http://schemas.microsoft.com/office/drawing/2014/main" id="{C343DBB2-4EE7-188C-2216-82CF6FFE1D02}"/>
              </a:ext>
            </a:extLst>
          </p:cNvPr>
          <p:cNvSpPr>
            <a:spLocks/>
          </p:cNvSpPr>
          <p:nvPr/>
        </p:nvSpPr>
        <p:spPr bwMode="auto">
          <a:xfrm>
            <a:off x="7283450" y="5122863"/>
            <a:ext cx="401638" cy="2317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8" name="Freeform 113">
            <a:extLst>
              <a:ext uri="{FF2B5EF4-FFF2-40B4-BE49-F238E27FC236}">
                <a16:creationId xmlns:a16="http://schemas.microsoft.com/office/drawing/2014/main" id="{78EBDD13-28F2-0114-95DA-76AC164F5637}"/>
              </a:ext>
            </a:extLst>
          </p:cNvPr>
          <p:cNvSpPr>
            <a:spLocks/>
          </p:cNvSpPr>
          <p:nvPr/>
        </p:nvSpPr>
        <p:spPr bwMode="auto">
          <a:xfrm flipH="1">
            <a:off x="5962650" y="5135563"/>
            <a:ext cx="401638" cy="2317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99" name="TextBox 177">
            <a:extLst>
              <a:ext uri="{FF2B5EF4-FFF2-40B4-BE49-F238E27FC236}">
                <a16:creationId xmlns:a16="http://schemas.microsoft.com/office/drawing/2014/main" id="{B0851097-977A-7924-1095-FCAC8CAA7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5613400"/>
            <a:ext cx="481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0" name="TextBox 178">
            <a:extLst>
              <a:ext uri="{FF2B5EF4-FFF2-40B4-BE49-F238E27FC236}">
                <a16:creationId xmlns:a16="http://schemas.microsoft.com/office/drawing/2014/main" id="{8C5B08F0-4A46-6B79-2DA2-659178E3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61340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1" name="TextBox 179">
            <a:extLst>
              <a:ext uri="{FF2B5EF4-FFF2-40B4-BE49-F238E27FC236}">
                <a16:creationId xmlns:a16="http://schemas.microsoft.com/office/drawing/2014/main" id="{CFDE8319-F1A0-7360-AB4C-21BC7AC0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5616575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-3</a:t>
            </a: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2" name="TextBox 180">
            <a:extLst>
              <a:ext uri="{FF2B5EF4-FFF2-40B4-BE49-F238E27FC236}">
                <a16:creationId xmlns:a16="http://schemas.microsoft.com/office/drawing/2014/main" id="{802CEDDA-5F3A-5F23-6566-E2EE1FA84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5608638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3" name="TextBox 181">
            <a:extLst>
              <a:ext uri="{FF2B5EF4-FFF2-40B4-BE49-F238E27FC236}">
                <a16:creationId xmlns:a16="http://schemas.microsoft.com/office/drawing/2014/main" id="{35F63434-1E89-3B6D-290A-4C86C3ED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589588"/>
            <a:ext cx="511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4" name="TextBox 182">
            <a:extLst>
              <a:ext uri="{FF2B5EF4-FFF2-40B4-BE49-F238E27FC236}">
                <a16:creationId xmlns:a16="http://schemas.microsoft.com/office/drawing/2014/main" id="{B71D6410-A53C-0BCE-1407-3494B9CC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589588"/>
            <a:ext cx="511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505" name="TextBox 183">
            <a:extLst>
              <a:ext uri="{FF2B5EF4-FFF2-40B4-BE49-F238E27FC236}">
                <a16:creationId xmlns:a16="http://schemas.microsoft.com/office/drawing/2014/main" id="{AE101905-E6AB-3F24-703F-3ADBBFF3F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592763"/>
            <a:ext cx="422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1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/a</a:t>
            </a:r>
            <a:endParaRPr lang="zh-CN" altLang="en-US" sz="1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74279-48D8-5EF6-2CF9-8637BCAD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2663"/>
            <a:ext cx="8802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布里渊区边界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关系修正明显，画图时要体现出按抛物线趋近于极值的特点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>
            <a:extLst>
              <a:ext uri="{FF2B5EF4-FFF2-40B4-BE49-F238E27FC236}">
                <a16:creationId xmlns:a16="http://schemas.microsoft.com/office/drawing/2014/main" id="{D01F436B-6D13-EA1E-4FEC-226E9090B83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93888"/>
            <a:ext cx="3022600" cy="3001962"/>
            <a:chOff x="192" y="1173"/>
            <a:chExt cx="1904" cy="1891"/>
          </a:xfrm>
        </p:grpSpPr>
        <p:grpSp>
          <p:nvGrpSpPr>
            <p:cNvPr id="19571" name="Group 4">
              <a:extLst>
                <a:ext uri="{FF2B5EF4-FFF2-40B4-BE49-F238E27FC236}">
                  <a16:creationId xmlns:a16="http://schemas.microsoft.com/office/drawing/2014/main" id="{353B946A-8E6A-D1BC-5F2B-070ED5B23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173"/>
              <a:ext cx="1352" cy="1891"/>
              <a:chOff x="176" y="2069"/>
              <a:chExt cx="1352" cy="1891"/>
            </a:xfrm>
          </p:grpSpPr>
          <p:sp>
            <p:nvSpPr>
              <p:cNvPr id="19573" name="Rectangle 5">
                <a:extLst>
                  <a:ext uri="{FF2B5EF4-FFF2-40B4-BE49-F238E27FC236}">
                    <a16:creationId xmlns:a16="http://schemas.microsoft.com/office/drawing/2014/main" id="{3A68277F-F180-7A98-E842-040E3B05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" y="2320"/>
                <a:ext cx="1352" cy="1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574" name="Object 10">
                <a:extLst>
                  <a:ext uri="{FF2B5EF4-FFF2-40B4-BE49-F238E27FC236}">
                    <a16:creationId xmlns:a16="http://schemas.microsoft.com/office/drawing/2014/main" id="{13D12D2A-2B70-4EBA-D78D-2820D0EF20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6" y="2424"/>
              <a:ext cx="1344" cy="6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889000" imgH="419100" progId="Equation.3">
                      <p:embed/>
                    </p:oleObj>
                  </mc:Choice>
                  <mc:Fallback>
                    <p:oleObj name="公式" r:id="rId2" imgW="889000" imgH="4191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" y="2424"/>
                            <a:ext cx="1344" cy="6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75" name="Line 7">
                <a:extLst>
                  <a:ext uri="{FF2B5EF4-FFF2-40B4-BE49-F238E27FC236}">
                    <a16:creationId xmlns:a16="http://schemas.microsoft.com/office/drawing/2014/main" id="{BC83C633-3E46-D7DD-9160-863C94D05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26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6" name="Text Box 8">
                <a:extLst>
                  <a:ext uri="{FF2B5EF4-FFF2-40B4-BE49-F238E27FC236}">
                    <a16:creationId xmlns:a16="http://schemas.microsoft.com/office/drawing/2014/main" id="{8A340C05-8F5D-1F5D-D8EB-135D3D9A2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" y="3672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77" name="Rectangle 9">
                <a:extLst>
                  <a:ext uri="{FF2B5EF4-FFF2-40B4-BE49-F238E27FC236}">
                    <a16:creationId xmlns:a16="http://schemas.microsoft.com/office/drawing/2014/main" id="{9DC28FFC-072B-4E09-C9ED-4724BD71A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069"/>
                <a:ext cx="12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零次近似解  </a:t>
                </a:r>
              </a:p>
            </p:txBody>
          </p:sp>
          <p:graphicFrame>
            <p:nvGraphicFramePr>
              <p:cNvPr id="19578" name="Object 11">
                <a:extLst>
                  <a:ext uri="{FF2B5EF4-FFF2-40B4-BE49-F238E27FC236}">
                    <a16:creationId xmlns:a16="http://schemas.microsoft.com/office/drawing/2014/main" id="{DE340E3E-D67C-134A-FBA1-B268B3D6CE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" y="3064"/>
              <a:ext cx="1270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26698" imgH="393529" progId="Equation.DSMT4">
                      <p:embed/>
                    </p:oleObj>
                  </mc:Choice>
                  <mc:Fallback>
                    <p:oleObj name="Equation" r:id="rId4" imgW="926698" imgH="393529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" y="3064"/>
                            <a:ext cx="1270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72" name="Line 11">
              <a:extLst>
                <a:ext uri="{FF2B5EF4-FFF2-40B4-BE49-F238E27FC236}">
                  <a16:creationId xmlns:a16="http://schemas.microsoft.com/office/drawing/2014/main" id="{5D79299E-70F2-00B3-6DBE-E9376CD05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2" y="2208"/>
              <a:ext cx="584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1ABDC3BF-9F00-2DD7-7A13-4885BAAE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4141788"/>
            <a:ext cx="1139825" cy="2667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0" name="Line 13">
            <a:extLst>
              <a:ext uri="{FF2B5EF4-FFF2-40B4-BE49-F238E27FC236}">
                <a16:creationId xmlns:a16="http://schemas.microsoft.com/office/drawing/2014/main" id="{7D27B2D2-A6AA-3686-D38E-4A91478DD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138" y="1895475"/>
            <a:ext cx="0" cy="3592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1" name="Text Box 14">
            <a:extLst>
              <a:ext uri="{FF2B5EF4-FFF2-40B4-BE49-F238E27FC236}">
                <a16:creationId xmlns:a16="http://schemas.microsoft.com/office/drawing/2014/main" id="{9F1AAC1F-6FFC-CDDF-303E-A31A520B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1773238"/>
            <a:ext cx="65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E(k)</a:t>
            </a:r>
          </a:p>
        </p:txBody>
      </p:sp>
      <p:sp>
        <p:nvSpPr>
          <p:cNvPr id="19462" name="Text Box 15">
            <a:extLst>
              <a:ext uri="{FF2B5EF4-FFF2-40B4-BE49-F238E27FC236}">
                <a16:creationId xmlns:a16="http://schemas.microsoft.com/office/drawing/2014/main" id="{EDBBFF8C-334A-BCAA-BB34-6C2C1C1D0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53816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9463" name="Line 16">
            <a:extLst>
              <a:ext uri="{FF2B5EF4-FFF2-40B4-BE49-F238E27FC236}">
                <a16:creationId xmlns:a16="http://schemas.microsoft.com/office/drawing/2014/main" id="{40C5363E-1042-F6F7-9D8C-3015FC4ED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8650" y="21859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4" name="Line 17">
            <a:extLst>
              <a:ext uri="{FF2B5EF4-FFF2-40B4-BE49-F238E27FC236}">
                <a16:creationId xmlns:a16="http://schemas.microsoft.com/office/drawing/2014/main" id="{9870584D-C211-92B4-13F2-DA465373B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150" y="21732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5" name="Line 18">
            <a:extLst>
              <a:ext uri="{FF2B5EF4-FFF2-40B4-BE49-F238E27FC236}">
                <a16:creationId xmlns:a16="http://schemas.microsoft.com/office/drawing/2014/main" id="{8C026C81-33E1-A509-F3A3-1DA8228C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21986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6" name="Line 19">
            <a:extLst>
              <a:ext uri="{FF2B5EF4-FFF2-40B4-BE49-F238E27FC236}">
                <a16:creationId xmlns:a16="http://schemas.microsoft.com/office/drawing/2014/main" id="{A3DB6B5F-04E1-8EDC-AE4B-2DB72AEF4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22113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7" name="Line 20">
            <a:extLst>
              <a:ext uri="{FF2B5EF4-FFF2-40B4-BE49-F238E27FC236}">
                <a16:creationId xmlns:a16="http://schemas.microsoft.com/office/drawing/2014/main" id="{682CDE31-D56B-B888-DF9C-2047BA84F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21986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8" name="Line 21">
            <a:extLst>
              <a:ext uri="{FF2B5EF4-FFF2-40B4-BE49-F238E27FC236}">
                <a16:creationId xmlns:a16="http://schemas.microsoft.com/office/drawing/2014/main" id="{6BB4B455-D757-C695-13FD-8EC655CE1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22240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9" name="Rectangle 22">
            <a:extLst>
              <a:ext uri="{FF2B5EF4-FFF2-40B4-BE49-F238E27FC236}">
                <a16:creationId xmlns:a16="http://schemas.microsoft.com/office/drawing/2014/main" id="{A1B635B6-5BE1-A418-1652-39ED3B0D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5233988"/>
            <a:ext cx="1952625" cy="825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70" name="Rectangle 23">
            <a:extLst>
              <a:ext uri="{FF2B5EF4-FFF2-40B4-BE49-F238E27FC236}">
                <a16:creationId xmlns:a16="http://schemas.microsoft.com/office/drawing/2014/main" id="{4966A377-1CCE-5FCA-64FC-BE3E4B16F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814888"/>
            <a:ext cx="1495425" cy="1651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71" name="Rectangle 24">
            <a:extLst>
              <a:ext uri="{FF2B5EF4-FFF2-40B4-BE49-F238E27FC236}">
                <a16:creationId xmlns:a16="http://schemas.microsoft.com/office/drawing/2014/main" id="{F9F93B39-F0F5-4798-6028-5D223B87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3290888"/>
            <a:ext cx="773112" cy="3825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72" name="Line 25">
            <a:extLst>
              <a:ext uri="{FF2B5EF4-FFF2-40B4-BE49-F238E27FC236}">
                <a16:creationId xmlns:a16="http://schemas.microsoft.com/office/drawing/2014/main" id="{FD40BA7A-086D-077C-3949-B514F9C90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5233988"/>
            <a:ext cx="1920875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Line 26">
            <a:extLst>
              <a:ext uri="{FF2B5EF4-FFF2-40B4-BE49-F238E27FC236}">
                <a16:creationId xmlns:a16="http://schemas.microsoft.com/office/drawing/2014/main" id="{2D695024-335B-D009-7FEA-F8B89FE56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5322888"/>
            <a:ext cx="1920875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4" name="Line 27">
            <a:extLst>
              <a:ext uri="{FF2B5EF4-FFF2-40B4-BE49-F238E27FC236}">
                <a16:creationId xmlns:a16="http://schemas.microsoft.com/office/drawing/2014/main" id="{29C0B1BF-4EDF-E32D-78F3-C1FA1E0D5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4979988"/>
            <a:ext cx="1571625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5" name="Line 28">
            <a:extLst>
              <a:ext uri="{FF2B5EF4-FFF2-40B4-BE49-F238E27FC236}">
                <a16:creationId xmlns:a16="http://schemas.microsoft.com/office/drawing/2014/main" id="{E845BFDE-FE42-CE7B-EFFE-9B510A5D9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1850" y="4814888"/>
            <a:ext cx="1447800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6" name="Line 29">
            <a:extLst>
              <a:ext uri="{FF2B5EF4-FFF2-40B4-BE49-F238E27FC236}">
                <a16:creationId xmlns:a16="http://schemas.microsoft.com/office/drawing/2014/main" id="{6D923CB5-416A-400A-EDBD-6BC3DF945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659188"/>
            <a:ext cx="736600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30">
            <a:extLst>
              <a:ext uri="{FF2B5EF4-FFF2-40B4-BE49-F238E27FC236}">
                <a16:creationId xmlns:a16="http://schemas.microsoft.com/office/drawing/2014/main" id="{5749E95A-1201-6837-4D6E-141323E25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3303588"/>
            <a:ext cx="711200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8" name="Freeform 31">
            <a:extLst>
              <a:ext uri="{FF2B5EF4-FFF2-40B4-BE49-F238E27FC236}">
                <a16:creationId xmlns:a16="http://schemas.microsoft.com/office/drawing/2014/main" id="{EAB6C5E9-F928-438A-4427-4F945DE99503}"/>
              </a:ext>
            </a:extLst>
          </p:cNvPr>
          <p:cNvSpPr>
            <a:spLocks/>
          </p:cNvSpPr>
          <p:nvPr/>
        </p:nvSpPr>
        <p:spPr bwMode="auto">
          <a:xfrm>
            <a:off x="5765800" y="4408488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9" name="Freeform 32">
            <a:extLst>
              <a:ext uri="{FF2B5EF4-FFF2-40B4-BE49-F238E27FC236}">
                <a16:creationId xmlns:a16="http://schemas.microsoft.com/office/drawing/2014/main" id="{14A0BAEB-7E91-676E-8D21-DF5DEBAE37B2}"/>
              </a:ext>
            </a:extLst>
          </p:cNvPr>
          <p:cNvSpPr>
            <a:spLocks/>
          </p:cNvSpPr>
          <p:nvPr/>
        </p:nvSpPr>
        <p:spPr bwMode="auto">
          <a:xfrm>
            <a:off x="6200775" y="3659188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0" name="Freeform 33">
            <a:extLst>
              <a:ext uri="{FF2B5EF4-FFF2-40B4-BE49-F238E27FC236}">
                <a16:creationId xmlns:a16="http://schemas.microsoft.com/office/drawing/2014/main" id="{DE5F31C2-9015-C06E-81DE-7225B6AC8903}"/>
              </a:ext>
            </a:extLst>
          </p:cNvPr>
          <p:cNvSpPr>
            <a:spLocks/>
          </p:cNvSpPr>
          <p:nvPr/>
        </p:nvSpPr>
        <p:spPr bwMode="auto">
          <a:xfrm flipH="1" flipV="1">
            <a:off x="6661150" y="2579688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1" name="Line 34">
            <a:extLst>
              <a:ext uri="{FF2B5EF4-FFF2-40B4-BE49-F238E27FC236}">
                <a16:creationId xmlns:a16="http://schemas.microsoft.com/office/drawing/2014/main" id="{244ADCF3-C903-BFA5-34F2-91290EF9C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22367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82" name="Freeform 35">
            <a:extLst>
              <a:ext uri="{FF2B5EF4-FFF2-40B4-BE49-F238E27FC236}">
                <a16:creationId xmlns:a16="http://schemas.microsoft.com/office/drawing/2014/main" id="{F7C48ABD-C4C0-B1B2-1D5D-CD7895FB4C4C}"/>
              </a:ext>
            </a:extLst>
          </p:cNvPr>
          <p:cNvSpPr>
            <a:spLocks/>
          </p:cNvSpPr>
          <p:nvPr/>
        </p:nvSpPr>
        <p:spPr bwMode="auto">
          <a:xfrm flipH="1">
            <a:off x="3619500" y="4332288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3" name="Freeform 36">
            <a:extLst>
              <a:ext uri="{FF2B5EF4-FFF2-40B4-BE49-F238E27FC236}">
                <a16:creationId xmlns:a16="http://schemas.microsoft.com/office/drawing/2014/main" id="{8726D7D7-8FC2-4509-39C0-C63709C38472}"/>
              </a:ext>
            </a:extLst>
          </p:cNvPr>
          <p:cNvSpPr>
            <a:spLocks/>
          </p:cNvSpPr>
          <p:nvPr/>
        </p:nvSpPr>
        <p:spPr bwMode="auto">
          <a:xfrm flipH="1">
            <a:off x="3140075" y="3646488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4" name="Freeform 37">
            <a:extLst>
              <a:ext uri="{FF2B5EF4-FFF2-40B4-BE49-F238E27FC236}">
                <a16:creationId xmlns:a16="http://schemas.microsoft.com/office/drawing/2014/main" id="{8CA6BC5B-C90A-519F-536A-5F03BC5445C7}"/>
              </a:ext>
            </a:extLst>
          </p:cNvPr>
          <p:cNvSpPr>
            <a:spLocks/>
          </p:cNvSpPr>
          <p:nvPr/>
        </p:nvSpPr>
        <p:spPr bwMode="auto">
          <a:xfrm flipV="1">
            <a:off x="2813050" y="2554288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40"/>
              <a:gd name="T17" fmla="*/ 576 w 576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5" name="Line 38">
            <a:extLst>
              <a:ext uri="{FF2B5EF4-FFF2-40B4-BE49-F238E27FC236}">
                <a16:creationId xmlns:a16="http://schemas.microsoft.com/office/drawing/2014/main" id="{7A48148A-54AD-6266-5546-19358E9E6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0550" y="2198688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86" name="Line 39">
            <a:extLst>
              <a:ext uri="{FF2B5EF4-FFF2-40B4-BE49-F238E27FC236}">
                <a16:creationId xmlns:a16="http://schemas.microsoft.com/office/drawing/2014/main" id="{F60582F9-B7E5-5722-9FB5-760FB7114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0" y="4408488"/>
            <a:ext cx="1206500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7" name="Line 40">
            <a:extLst>
              <a:ext uri="{FF2B5EF4-FFF2-40B4-BE49-F238E27FC236}">
                <a16:creationId xmlns:a16="http://schemas.microsoft.com/office/drawing/2014/main" id="{D341925C-0C67-5690-6314-70B30D8C5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4141788"/>
            <a:ext cx="1117600" cy="0"/>
          </a:xfrm>
          <a:prstGeom prst="line">
            <a:avLst/>
          </a:prstGeom>
          <a:noFill/>
          <a:ln w="3175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9488" name="Group 41">
            <a:extLst>
              <a:ext uri="{FF2B5EF4-FFF2-40B4-BE49-F238E27FC236}">
                <a16:creationId xmlns:a16="http://schemas.microsoft.com/office/drawing/2014/main" id="{097804D3-7081-AFA1-4550-713027C0D189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2620963"/>
            <a:ext cx="1689100" cy="2962275"/>
            <a:chOff x="4696" y="1741"/>
            <a:chExt cx="1064" cy="1866"/>
          </a:xfrm>
        </p:grpSpPr>
        <p:grpSp>
          <p:nvGrpSpPr>
            <p:cNvPr id="19512" name="Group 42">
              <a:extLst>
                <a:ext uri="{FF2B5EF4-FFF2-40B4-BE49-F238E27FC236}">
                  <a16:creationId xmlns:a16="http://schemas.microsoft.com/office/drawing/2014/main" id="{EDA34339-21F9-9BF1-4E0A-E22BDF691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461"/>
              <a:ext cx="825" cy="60"/>
              <a:chOff x="3360" y="2918"/>
              <a:chExt cx="720" cy="149"/>
            </a:xfrm>
          </p:grpSpPr>
          <p:sp>
            <p:nvSpPr>
              <p:cNvPr id="19567" name="Line 43">
                <a:extLst>
                  <a:ext uri="{FF2B5EF4-FFF2-40B4-BE49-F238E27FC236}">
                    <a16:creationId xmlns:a16="http://schemas.microsoft.com/office/drawing/2014/main" id="{88E3541E-38A2-9FFF-2510-78566FB04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6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68" name="Line 44">
                <a:extLst>
                  <a:ext uri="{FF2B5EF4-FFF2-40B4-BE49-F238E27FC236}">
                    <a16:creationId xmlns:a16="http://schemas.microsoft.com/office/drawing/2014/main" id="{5B067AFD-3839-21F1-213E-7B60E2EF5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69" name="Line 45">
                <a:extLst>
                  <a:ext uri="{FF2B5EF4-FFF2-40B4-BE49-F238E27FC236}">
                    <a16:creationId xmlns:a16="http://schemas.microsoft.com/office/drawing/2014/main" id="{94063F1D-1C47-6C37-35E2-0CFA48B6F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6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70" name="Line 46">
                <a:extLst>
                  <a:ext uri="{FF2B5EF4-FFF2-40B4-BE49-F238E27FC236}">
                    <a16:creationId xmlns:a16="http://schemas.microsoft.com/office/drawing/2014/main" id="{58926F07-907B-D667-8572-1D143B45C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513" name="Group 47">
              <a:extLst>
                <a:ext uri="{FF2B5EF4-FFF2-40B4-BE49-F238E27FC236}">
                  <a16:creationId xmlns:a16="http://schemas.microsoft.com/office/drawing/2014/main" id="{12D488C8-43A9-BA6E-C7A6-401A0E064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3245"/>
              <a:ext cx="825" cy="142"/>
              <a:chOff x="3120" y="3000"/>
              <a:chExt cx="720" cy="120"/>
            </a:xfrm>
          </p:grpSpPr>
          <p:grpSp>
            <p:nvGrpSpPr>
              <p:cNvPr id="19557" name="Group 48">
                <a:extLst>
                  <a:ext uri="{FF2B5EF4-FFF2-40B4-BE49-F238E27FC236}">
                    <a16:creationId xmlns:a16="http://schemas.microsoft.com/office/drawing/2014/main" id="{AD4ACCB8-01F7-BCAA-5E96-BEE680B83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19563" name="Line 49">
                  <a:extLst>
                    <a:ext uri="{FF2B5EF4-FFF2-40B4-BE49-F238E27FC236}">
                      <a16:creationId xmlns:a16="http://schemas.microsoft.com/office/drawing/2014/main" id="{EDB6E58A-8D77-A373-F540-9697F527EC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4" name="Line 50">
                  <a:extLst>
                    <a:ext uri="{FF2B5EF4-FFF2-40B4-BE49-F238E27FC236}">
                      <a16:creationId xmlns:a16="http://schemas.microsoft.com/office/drawing/2014/main" id="{0E9F7956-6283-F1CA-960B-657E6B499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5" name="Line 51">
                  <a:extLst>
                    <a:ext uri="{FF2B5EF4-FFF2-40B4-BE49-F238E27FC236}">
                      <a16:creationId xmlns:a16="http://schemas.microsoft.com/office/drawing/2014/main" id="{09F59CCE-751C-65D5-3228-A9348B22D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6" name="Line 52">
                  <a:extLst>
                    <a:ext uri="{FF2B5EF4-FFF2-40B4-BE49-F238E27FC236}">
                      <a16:creationId xmlns:a16="http://schemas.microsoft.com/office/drawing/2014/main" id="{CC0D1E14-F12D-7E3A-301F-B7CBB1BC3C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58" name="Group 53">
                <a:extLst>
                  <a:ext uri="{FF2B5EF4-FFF2-40B4-BE49-F238E27FC236}">
                    <a16:creationId xmlns:a16="http://schemas.microsoft.com/office/drawing/2014/main" id="{EC1214AF-574B-6423-7B3D-692A5A948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19559" name="Line 54">
                  <a:extLst>
                    <a:ext uri="{FF2B5EF4-FFF2-40B4-BE49-F238E27FC236}">
                      <a16:creationId xmlns:a16="http://schemas.microsoft.com/office/drawing/2014/main" id="{23C9DE07-FCD7-4C99-148D-7C0D9C360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0" name="Line 55">
                  <a:extLst>
                    <a:ext uri="{FF2B5EF4-FFF2-40B4-BE49-F238E27FC236}">
                      <a16:creationId xmlns:a16="http://schemas.microsoft.com/office/drawing/2014/main" id="{4C730D27-7B55-747E-AEA1-C31575A00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1" name="Line 56">
                  <a:extLst>
                    <a:ext uri="{FF2B5EF4-FFF2-40B4-BE49-F238E27FC236}">
                      <a16:creationId xmlns:a16="http://schemas.microsoft.com/office/drawing/2014/main" id="{68B01234-5AE9-AD5C-CDFD-A9F80FF310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62" name="Line 57">
                  <a:extLst>
                    <a:ext uri="{FF2B5EF4-FFF2-40B4-BE49-F238E27FC236}">
                      <a16:creationId xmlns:a16="http://schemas.microsoft.com/office/drawing/2014/main" id="{B309923A-3161-1771-A019-33B20B59D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9514" name="Group 58">
              <a:extLst>
                <a:ext uri="{FF2B5EF4-FFF2-40B4-BE49-F238E27FC236}">
                  <a16:creationId xmlns:a16="http://schemas.microsoft.com/office/drawing/2014/main" id="{45F70ABE-187A-251E-E351-9C973D8DD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2886"/>
              <a:ext cx="825" cy="215"/>
              <a:chOff x="3120" y="3000"/>
              <a:chExt cx="720" cy="120"/>
            </a:xfrm>
          </p:grpSpPr>
          <p:grpSp>
            <p:nvGrpSpPr>
              <p:cNvPr id="19547" name="Group 59">
                <a:extLst>
                  <a:ext uri="{FF2B5EF4-FFF2-40B4-BE49-F238E27FC236}">
                    <a16:creationId xmlns:a16="http://schemas.microsoft.com/office/drawing/2014/main" id="{0389CC41-AB5D-AEE9-3789-0C4D130E1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19553" name="Line 60">
                  <a:extLst>
                    <a:ext uri="{FF2B5EF4-FFF2-40B4-BE49-F238E27FC236}">
                      <a16:creationId xmlns:a16="http://schemas.microsoft.com/office/drawing/2014/main" id="{19F580F2-BC47-4A6F-94A9-CE31A4508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4" name="Line 61">
                  <a:extLst>
                    <a:ext uri="{FF2B5EF4-FFF2-40B4-BE49-F238E27FC236}">
                      <a16:creationId xmlns:a16="http://schemas.microsoft.com/office/drawing/2014/main" id="{094856A3-1237-5DAE-C98F-67B1FEC7F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5" name="Line 62">
                  <a:extLst>
                    <a:ext uri="{FF2B5EF4-FFF2-40B4-BE49-F238E27FC236}">
                      <a16:creationId xmlns:a16="http://schemas.microsoft.com/office/drawing/2014/main" id="{B03729FF-39AB-D65F-37DA-93E7C0B3E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6" name="Line 63">
                  <a:extLst>
                    <a:ext uri="{FF2B5EF4-FFF2-40B4-BE49-F238E27FC236}">
                      <a16:creationId xmlns:a16="http://schemas.microsoft.com/office/drawing/2014/main" id="{F215A8F8-0A65-80D5-A200-B22CAE14A5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48" name="Group 64">
                <a:extLst>
                  <a:ext uri="{FF2B5EF4-FFF2-40B4-BE49-F238E27FC236}">
                    <a16:creationId xmlns:a16="http://schemas.microsoft.com/office/drawing/2014/main" id="{70AB923C-B842-DDC6-A9FA-48E50BEB4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19549" name="Line 65">
                  <a:extLst>
                    <a:ext uri="{FF2B5EF4-FFF2-40B4-BE49-F238E27FC236}">
                      <a16:creationId xmlns:a16="http://schemas.microsoft.com/office/drawing/2014/main" id="{D7E1475C-0E68-7CD9-1B6E-D6E7CD4BD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0" name="Line 66">
                  <a:extLst>
                    <a:ext uri="{FF2B5EF4-FFF2-40B4-BE49-F238E27FC236}">
                      <a16:creationId xmlns:a16="http://schemas.microsoft.com/office/drawing/2014/main" id="{0BF5977E-B714-07DD-FD4E-EAFC64D1D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1" name="Line 67">
                  <a:extLst>
                    <a:ext uri="{FF2B5EF4-FFF2-40B4-BE49-F238E27FC236}">
                      <a16:creationId xmlns:a16="http://schemas.microsoft.com/office/drawing/2014/main" id="{97B20B20-C55D-03C1-0BEA-54C0F112B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52" name="Line 68">
                  <a:extLst>
                    <a:ext uri="{FF2B5EF4-FFF2-40B4-BE49-F238E27FC236}">
                      <a16:creationId xmlns:a16="http://schemas.microsoft.com/office/drawing/2014/main" id="{DE3DBD3D-7138-B8AF-D02B-D1AE29C5D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9515" name="Group 69">
              <a:extLst>
                <a:ext uri="{FF2B5EF4-FFF2-40B4-BE49-F238E27FC236}">
                  <a16:creationId xmlns:a16="http://schemas.microsoft.com/office/drawing/2014/main" id="{152D75D3-B0B2-68AC-B697-9F0664E4E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" y="2413"/>
              <a:ext cx="825" cy="254"/>
              <a:chOff x="3120" y="3000"/>
              <a:chExt cx="720" cy="120"/>
            </a:xfrm>
          </p:grpSpPr>
          <p:grpSp>
            <p:nvGrpSpPr>
              <p:cNvPr id="19537" name="Group 70">
                <a:extLst>
                  <a:ext uri="{FF2B5EF4-FFF2-40B4-BE49-F238E27FC236}">
                    <a16:creationId xmlns:a16="http://schemas.microsoft.com/office/drawing/2014/main" id="{8F299CB5-EB04-C02F-6725-5AB6F340A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19543" name="Line 71">
                  <a:extLst>
                    <a:ext uri="{FF2B5EF4-FFF2-40B4-BE49-F238E27FC236}">
                      <a16:creationId xmlns:a16="http://schemas.microsoft.com/office/drawing/2014/main" id="{A66E813B-0597-54E8-6CF6-C99A80457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4" name="Line 72">
                  <a:extLst>
                    <a:ext uri="{FF2B5EF4-FFF2-40B4-BE49-F238E27FC236}">
                      <a16:creationId xmlns:a16="http://schemas.microsoft.com/office/drawing/2014/main" id="{73165A4F-A8FF-537E-01D5-D44B90077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5" name="Line 73">
                  <a:extLst>
                    <a:ext uri="{FF2B5EF4-FFF2-40B4-BE49-F238E27FC236}">
                      <a16:creationId xmlns:a16="http://schemas.microsoft.com/office/drawing/2014/main" id="{486F217A-D68C-BB87-652F-D16AB0C38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6" name="Line 74">
                  <a:extLst>
                    <a:ext uri="{FF2B5EF4-FFF2-40B4-BE49-F238E27FC236}">
                      <a16:creationId xmlns:a16="http://schemas.microsoft.com/office/drawing/2014/main" id="{A4976ABA-349F-3F13-0651-719BE5FE7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38" name="Group 75">
                <a:extLst>
                  <a:ext uri="{FF2B5EF4-FFF2-40B4-BE49-F238E27FC236}">
                    <a16:creationId xmlns:a16="http://schemas.microsoft.com/office/drawing/2014/main" id="{E525C8FA-AD2A-11EA-2243-BC1FEFDF28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19539" name="Line 76">
                  <a:extLst>
                    <a:ext uri="{FF2B5EF4-FFF2-40B4-BE49-F238E27FC236}">
                      <a16:creationId xmlns:a16="http://schemas.microsoft.com/office/drawing/2014/main" id="{E6E818C0-36E1-F5B4-AFE8-BB6FD8D6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0" name="Line 77">
                  <a:extLst>
                    <a:ext uri="{FF2B5EF4-FFF2-40B4-BE49-F238E27FC236}">
                      <a16:creationId xmlns:a16="http://schemas.microsoft.com/office/drawing/2014/main" id="{2E9846FE-B485-EE09-C6B5-48A9C1202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1" name="Line 78">
                  <a:extLst>
                    <a:ext uri="{FF2B5EF4-FFF2-40B4-BE49-F238E27FC236}">
                      <a16:creationId xmlns:a16="http://schemas.microsoft.com/office/drawing/2014/main" id="{0DE55D79-E887-CB43-BF80-1A5536A76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42" name="Line 79">
                  <a:extLst>
                    <a:ext uri="{FF2B5EF4-FFF2-40B4-BE49-F238E27FC236}">
                      <a16:creationId xmlns:a16="http://schemas.microsoft.com/office/drawing/2014/main" id="{AC2E4E53-31F0-5AD4-8A9A-6EDFA144B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9516" name="Text Box 80">
              <a:extLst>
                <a:ext uri="{FF2B5EF4-FFF2-40B4-BE49-F238E27FC236}">
                  <a16:creationId xmlns:a16="http://schemas.microsoft.com/office/drawing/2014/main" id="{3409742B-3233-AAD0-4EFB-2538DC765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357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17" name="Text Box 81">
              <a:extLst>
                <a:ext uri="{FF2B5EF4-FFF2-40B4-BE49-F238E27FC236}">
                  <a16:creationId xmlns:a16="http://schemas.microsoft.com/office/drawing/2014/main" id="{27ABE6B5-33C9-DD6E-056B-927D97BA3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184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518" name="Text Box 82">
              <a:extLst>
                <a:ext uri="{FF2B5EF4-FFF2-40B4-BE49-F238E27FC236}">
                  <a16:creationId xmlns:a16="http://schemas.microsoft.com/office/drawing/2014/main" id="{3FB1AD68-B7F0-439C-9F3B-63ED1A061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" y="2886"/>
              <a:ext cx="2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519" name="Text Box 83">
              <a:extLst>
                <a:ext uri="{FF2B5EF4-FFF2-40B4-BE49-F238E27FC236}">
                  <a16:creationId xmlns:a16="http://schemas.microsoft.com/office/drawing/2014/main" id="{1A972016-026D-3C5F-1789-8F9ACAF7E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2441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19520" name="Group 84">
              <a:extLst>
                <a:ext uri="{FF2B5EF4-FFF2-40B4-BE49-F238E27FC236}">
                  <a16:creationId xmlns:a16="http://schemas.microsoft.com/office/drawing/2014/main" id="{D9FB0BCC-2616-CA64-D130-61471FBD2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6" y="1741"/>
              <a:ext cx="825" cy="398"/>
              <a:chOff x="3120" y="3000"/>
              <a:chExt cx="720" cy="120"/>
            </a:xfrm>
          </p:grpSpPr>
          <p:grpSp>
            <p:nvGrpSpPr>
              <p:cNvPr id="19527" name="Group 85">
                <a:extLst>
                  <a:ext uri="{FF2B5EF4-FFF2-40B4-BE49-F238E27FC236}">
                    <a16:creationId xmlns:a16="http://schemas.microsoft.com/office/drawing/2014/main" id="{DF4BE966-7D57-BE66-D3E6-393E207BB0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19533" name="Line 86">
                  <a:extLst>
                    <a:ext uri="{FF2B5EF4-FFF2-40B4-BE49-F238E27FC236}">
                      <a16:creationId xmlns:a16="http://schemas.microsoft.com/office/drawing/2014/main" id="{2A892153-78F4-D03D-9294-72E5ADC81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4" name="Line 87">
                  <a:extLst>
                    <a:ext uri="{FF2B5EF4-FFF2-40B4-BE49-F238E27FC236}">
                      <a16:creationId xmlns:a16="http://schemas.microsoft.com/office/drawing/2014/main" id="{EE61DF99-7241-42B5-7752-E92FCAF1F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5" name="Line 88">
                  <a:extLst>
                    <a:ext uri="{FF2B5EF4-FFF2-40B4-BE49-F238E27FC236}">
                      <a16:creationId xmlns:a16="http://schemas.microsoft.com/office/drawing/2014/main" id="{958EEE45-7040-F956-7AA4-9A9AAAAF2A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6" name="Line 89">
                  <a:extLst>
                    <a:ext uri="{FF2B5EF4-FFF2-40B4-BE49-F238E27FC236}">
                      <a16:creationId xmlns:a16="http://schemas.microsoft.com/office/drawing/2014/main" id="{C83CB3DC-98F3-BA02-1E0B-0072C53893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28" name="Group 90">
                <a:extLst>
                  <a:ext uri="{FF2B5EF4-FFF2-40B4-BE49-F238E27FC236}">
                    <a16:creationId xmlns:a16="http://schemas.microsoft.com/office/drawing/2014/main" id="{306C2E51-C9F6-A87E-4701-DA50A99483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19529" name="Line 91">
                  <a:extLst>
                    <a:ext uri="{FF2B5EF4-FFF2-40B4-BE49-F238E27FC236}">
                      <a16:creationId xmlns:a16="http://schemas.microsoft.com/office/drawing/2014/main" id="{007A0968-2812-BB88-2D30-67376B22A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0" name="Line 92">
                  <a:extLst>
                    <a:ext uri="{FF2B5EF4-FFF2-40B4-BE49-F238E27FC236}">
                      <a16:creationId xmlns:a16="http://schemas.microsoft.com/office/drawing/2014/main" id="{A231CE15-D659-7184-C290-896DBE742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1" name="Line 93">
                  <a:extLst>
                    <a:ext uri="{FF2B5EF4-FFF2-40B4-BE49-F238E27FC236}">
                      <a16:creationId xmlns:a16="http://schemas.microsoft.com/office/drawing/2014/main" id="{CF398DFD-21A9-E292-057C-A983C7F5F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32" name="Line 94">
                  <a:extLst>
                    <a:ext uri="{FF2B5EF4-FFF2-40B4-BE49-F238E27FC236}">
                      <a16:creationId xmlns:a16="http://schemas.microsoft.com/office/drawing/2014/main" id="{6F004E60-FDEB-FE42-736A-9E55F325C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9521" name="Text Box 95">
              <a:extLst>
                <a:ext uri="{FF2B5EF4-FFF2-40B4-BE49-F238E27FC236}">
                  <a16:creationId xmlns:a16="http://schemas.microsoft.com/office/drawing/2014/main" id="{A6999F35-43C4-06F5-9CED-FF2B00C82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5" y="1841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19522" name="Group 96">
              <a:extLst>
                <a:ext uri="{FF2B5EF4-FFF2-40B4-BE49-F238E27FC236}">
                  <a16:creationId xmlns:a16="http://schemas.microsoft.com/office/drawing/2014/main" id="{84C5F78B-17B5-7F0E-3576-5CF6FE11F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3477"/>
              <a:ext cx="825" cy="60"/>
              <a:chOff x="3360" y="2918"/>
              <a:chExt cx="720" cy="149"/>
            </a:xfrm>
          </p:grpSpPr>
          <p:sp>
            <p:nvSpPr>
              <p:cNvPr id="19523" name="Line 97">
                <a:extLst>
                  <a:ext uri="{FF2B5EF4-FFF2-40B4-BE49-F238E27FC236}">
                    <a16:creationId xmlns:a16="http://schemas.microsoft.com/office/drawing/2014/main" id="{5A21F659-CD39-664A-B187-7293C5EF3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6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4" name="Line 98">
                <a:extLst>
                  <a:ext uri="{FF2B5EF4-FFF2-40B4-BE49-F238E27FC236}">
                    <a16:creationId xmlns:a16="http://schemas.microsoft.com/office/drawing/2014/main" id="{0CD60259-CC9F-CFD1-3AF5-8BB20B096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5" name="Line 99">
                <a:extLst>
                  <a:ext uri="{FF2B5EF4-FFF2-40B4-BE49-F238E27FC236}">
                    <a16:creationId xmlns:a16="http://schemas.microsoft.com/office/drawing/2014/main" id="{BEBB63E2-E0FA-5B62-635C-D4012867C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6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6" name="Line 100">
                <a:extLst>
                  <a:ext uri="{FF2B5EF4-FFF2-40B4-BE49-F238E27FC236}">
                    <a16:creationId xmlns:a16="http://schemas.microsoft.com/office/drawing/2014/main" id="{BF1E9D0A-5210-D419-E006-FC8409DB2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9489" name="Group 101">
            <a:extLst>
              <a:ext uri="{FF2B5EF4-FFF2-40B4-BE49-F238E27FC236}">
                <a16:creationId xmlns:a16="http://schemas.microsoft.com/office/drawing/2014/main" id="{E7341A52-F391-B6A9-F94D-FA0F3D678FC6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4708525"/>
            <a:ext cx="4219575" cy="931863"/>
            <a:chOff x="1828" y="3056"/>
            <a:chExt cx="2658" cy="587"/>
          </a:xfrm>
        </p:grpSpPr>
        <p:sp>
          <p:nvSpPr>
            <p:cNvPr id="19507" name="Arc 102">
              <a:extLst>
                <a:ext uri="{FF2B5EF4-FFF2-40B4-BE49-F238E27FC236}">
                  <a16:creationId xmlns:a16="http://schemas.microsoft.com/office/drawing/2014/main" id="{32E177E9-76A3-CF54-7A01-AD3B258691E4}"/>
                </a:ext>
              </a:extLst>
            </p:cNvPr>
            <p:cNvSpPr>
              <a:spLocks/>
            </p:cNvSpPr>
            <p:nvPr/>
          </p:nvSpPr>
          <p:spPr bwMode="auto">
            <a:xfrm rot="7956492">
              <a:off x="2823" y="3102"/>
              <a:ext cx="587" cy="495"/>
            </a:xfrm>
            <a:custGeom>
              <a:avLst/>
              <a:gdLst>
                <a:gd name="T0" fmla="*/ 0 w 21314"/>
                <a:gd name="T1" fmla="*/ 0 h 20411"/>
                <a:gd name="T2" fmla="*/ 0 w 21314"/>
                <a:gd name="T3" fmla="*/ 0 h 20411"/>
                <a:gd name="T4" fmla="*/ 0 w 21314"/>
                <a:gd name="T5" fmla="*/ 0 h 20411"/>
                <a:gd name="T6" fmla="*/ 0 60000 65536"/>
                <a:gd name="T7" fmla="*/ 0 60000 65536"/>
                <a:gd name="T8" fmla="*/ 0 60000 65536"/>
                <a:gd name="T9" fmla="*/ 0 w 21314"/>
                <a:gd name="T10" fmla="*/ 0 h 20411"/>
                <a:gd name="T11" fmla="*/ 21314 w 21314"/>
                <a:gd name="T12" fmla="*/ 20411 h 204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14" h="20411" fill="none" extrusionOk="0">
                  <a:moveTo>
                    <a:pt x="7067" y="-1"/>
                  </a:moveTo>
                  <a:cubicBezTo>
                    <a:pt x="14559" y="2593"/>
                    <a:pt x="20027" y="9083"/>
                    <a:pt x="21313" y="16907"/>
                  </a:cubicBezTo>
                </a:path>
                <a:path w="21314" h="20411" stroke="0" extrusionOk="0">
                  <a:moveTo>
                    <a:pt x="7067" y="-1"/>
                  </a:moveTo>
                  <a:cubicBezTo>
                    <a:pt x="14559" y="2593"/>
                    <a:pt x="20027" y="9083"/>
                    <a:pt x="21313" y="16907"/>
                  </a:cubicBezTo>
                  <a:lnTo>
                    <a:pt x="0" y="20411"/>
                  </a:lnTo>
                  <a:lnTo>
                    <a:pt x="7067" y="-1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8" name="Line 110">
              <a:extLst>
                <a:ext uri="{FF2B5EF4-FFF2-40B4-BE49-F238E27FC236}">
                  <a16:creationId xmlns:a16="http://schemas.microsoft.com/office/drawing/2014/main" id="{0CDF088E-44E5-1545-8B2D-F9D231432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3532"/>
              <a:ext cx="265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9" name="Freeform 111">
              <a:extLst>
                <a:ext uri="{FF2B5EF4-FFF2-40B4-BE49-F238E27FC236}">
                  <a16:creationId xmlns:a16="http://schemas.microsoft.com/office/drawing/2014/main" id="{DF682575-C4FB-73DA-D362-724F9F7C78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12" y="3243"/>
              <a:ext cx="131" cy="149"/>
            </a:xfrm>
            <a:custGeom>
              <a:avLst/>
              <a:gdLst>
                <a:gd name="T0" fmla="*/ 0 w 96"/>
                <a:gd name="T1" fmla="*/ 0 h 288"/>
                <a:gd name="T2" fmla="*/ 44899853 w 96"/>
                <a:gd name="T3" fmla="*/ 1 h 288"/>
                <a:gd name="T4" fmla="*/ 0 60000 65536"/>
                <a:gd name="T5" fmla="*/ 0 60000 65536"/>
                <a:gd name="T6" fmla="*/ 0 w 96"/>
                <a:gd name="T7" fmla="*/ 0 h 288"/>
                <a:gd name="T8" fmla="*/ 96 w 96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288">
                  <a:moveTo>
                    <a:pt x="0" y="0"/>
                  </a:moveTo>
                  <a:cubicBezTo>
                    <a:pt x="40" y="120"/>
                    <a:pt x="80" y="240"/>
                    <a:pt x="96" y="288"/>
                  </a:cubicBezTo>
                </a:path>
              </a:pathLst>
            </a:custGeom>
            <a:noFill/>
            <a:ln w="12700" cap="flat" cmpd="sng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0" name="Freeform 112">
              <a:extLst>
                <a:ext uri="{FF2B5EF4-FFF2-40B4-BE49-F238E27FC236}">
                  <a16:creationId xmlns:a16="http://schemas.microsoft.com/office/drawing/2014/main" id="{681575D6-FF88-E063-2DBC-D8D9D929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3227"/>
              <a:ext cx="253" cy="14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40"/>
                <a:gd name="T17" fmla="*/ 576 w 576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1" name="Freeform 113">
              <a:extLst>
                <a:ext uri="{FF2B5EF4-FFF2-40B4-BE49-F238E27FC236}">
                  <a16:creationId xmlns:a16="http://schemas.microsoft.com/office/drawing/2014/main" id="{B801BF51-3AD8-0350-4260-589CA7BB9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47" y="3235"/>
              <a:ext cx="253" cy="14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40"/>
                <a:gd name="T17" fmla="*/ 576 w 576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90" name="Group 116">
            <a:extLst>
              <a:ext uri="{FF2B5EF4-FFF2-40B4-BE49-F238E27FC236}">
                <a16:creationId xmlns:a16="http://schemas.microsoft.com/office/drawing/2014/main" id="{58DF72B7-7ED6-331D-E9EB-F21CCFE77BF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48050"/>
            <a:ext cx="1947863" cy="3076575"/>
            <a:chOff x="4416" y="2152"/>
            <a:chExt cx="1227" cy="1938"/>
          </a:xfrm>
        </p:grpSpPr>
        <p:sp>
          <p:nvSpPr>
            <p:cNvPr id="19502" name="Text Box 117">
              <a:extLst>
                <a:ext uri="{FF2B5EF4-FFF2-40B4-BE49-F238E27FC236}">
                  <a16:creationId xmlns:a16="http://schemas.microsoft.com/office/drawing/2014/main" id="{3A37DA64-5254-45AC-F7AF-2FDEF7EF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3799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能隙</a:t>
              </a:r>
              <a:r>
                <a:rPr kumimoji="1"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禁带</a:t>
              </a:r>
              <a:r>
                <a:rPr kumimoji="1"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503" name="Line 118">
              <a:extLst>
                <a:ext uri="{FF2B5EF4-FFF2-40B4-BE49-F238E27FC236}">
                  <a16:creationId xmlns:a16="http://schemas.microsoft.com/office/drawing/2014/main" id="{44A5B28B-A5A3-70B1-1433-7A011978F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3296"/>
              <a:ext cx="304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4" name="Line 119">
              <a:extLst>
                <a:ext uri="{FF2B5EF4-FFF2-40B4-BE49-F238E27FC236}">
                  <a16:creationId xmlns:a16="http://schemas.microsoft.com/office/drawing/2014/main" id="{A1755983-5324-62C0-ED46-00A0EBF3F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2152"/>
              <a:ext cx="328" cy="1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5" name="Line 120">
              <a:extLst>
                <a:ext uri="{FF2B5EF4-FFF2-40B4-BE49-F238E27FC236}">
                  <a16:creationId xmlns:a16="http://schemas.microsoft.com/office/drawing/2014/main" id="{5D3A6F29-D8C8-5F13-6100-ED4266424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2" y="2664"/>
              <a:ext cx="360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6" name="Line 121">
              <a:extLst>
                <a:ext uri="{FF2B5EF4-FFF2-40B4-BE49-F238E27FC236}">
                  <a16:creationId xmlns:a16="http://schemas.microsoft.com/office/drawing/2014/main" id="{C36C7338-EED5-362D-DB23-86EE2E5E2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048"/>
              <a:ext cx="40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491" name="Group 122">
            <a:extLst>
              <a:ext uri="{FF2B5EF4-FFF2-40B4-BE49-F238E27FC236}">
                <a16:creationId xmlns:a16="http://schemas.microsoft.com/office/drawing/2014/main" id="{27DFA846-D78A-3FD4-6460-DBB4B75EFA6B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1990725"/>
            <a:ext cx="1123950" cy="3413125"/>
            <a:chOff x="4628" y="1234"/>
            <a:chExt cx="708" cy="2150"/>
          </a:xfrm>
        </p:grpSpPr>
        <p:sp>
          <p:nvSpPr>
            <p:cNvPr id="19496" name="Text Box 123">
              <a:extLst>
                <a:ext uri="{FF2B5EF4-FFF2-40B4-BE49-F238E27FC236}">
                  <a16:creationId xmlns:a16="http://schemas.microsoft.com/office/drawing/2014/main" id="{BC4F5DB1-9AA0-92BB-7E54-152C0440E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" y="1234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能带    </a:t>
              </a:r>
            </a:p>
          </p:txBody>
        </p:sp>
        <p:sp>
          <p:nvSpPr>
            <p:cNvPr id="19497" name="Line 124">
              <a:extLst>
                <a:ext uri="{FF2B5EF4-FFF2-40B4-BE49-F238E27FC236}">
                  <a16:creationId xmlns:a16="http://schemas.microsoft.com/office/drawing/2014/main" id="{64690B04-84ED-2268-1475-C06588EC2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4" y="1512"/>
              <a:ext cx="13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98" name="Line 125">
              <a:extLst>
                <a:ext uri="{FF2B5EF4-FFF2-40B4-BE49-F238E27FC236}">
                  <a16:creationId xmlns:a16="http://schemas.microsoft.com/office/drawing/2014/main" id="{0D55BAA2-5F18-E447-D29C-BB03BD7FB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6" y="1520"/>
              <a:ext cx="136" cy="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99" name="Line 126">
              <a:extLst>
                <a:ext uri="{FF2B5EF4-FFF2-40B4-BE49-F238E27FC236}">
                  <a16:creationId xmlns:a16="http://schemas.microsoft.com/office/drawing/2014/main" id="{DE5A0B6F-5111-1C8B-6E47-DFC74EF84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1520"/>
              <a:ext cx="24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0" name="Line 127">
              <a:extLst>
                <a:ext uri="{FF2B5EF4-FFF2-40B4-BE49-F238E27FC236}">
                  <a16:creationId xmlns:a16="http://schemas.microsoft.com/office/drawing/2014/main" id="{3570F1DB-FFC9-D887-11AF-0076A06F9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20"/>
              <a:ext cx="168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01" name="Line 128">
              <a:extLst>
                <a:ext uri="{FF2B5EF4-FFF2-40B4-BE49-F238E27FC236}">
                  <a16:creationId xmlns:a16="http://schemas.microsoft.com/office/drawing/2014/main" id="{6F6DE4D7-A0C6-621E-2A70-6AD5845A9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1512"/>
              <a:ext cx="336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9492" name="Rectangle 135">
            <a:extLst>
              <a:ext uri="{FF2B5EF4-FFF2-40B4-BE49-F238E27FC236}">
                <a16:creationId xmlns:a16="http://schemas.microsoft.com/office/drawing/2014/main" id="{1E6242EA-F4C9-954D-5808-111BE2ACD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171450"/>
            <a:ext cx="3787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布里渊区与能带</a:t>
            </a:r>
          </a:p>
        </p:txBody>
      </p:sp>
      <p:sp>
        <p:nvSpPr>
          <p:cNvPr id="19493" name="Text Box 136">
            <a:extLst>
              <a:ext uri="{FF2B5EF4-FFF2-40B4-BE49-F238E27FC236}">
                <a16:creationId xmlns:a16="http://schemas.microsoft.com/office/drawing/2014/main" id="{57679213-57DA-C7F2-D94A-84CBF618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003300"/>
            <a:ext cx="5108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每个布里渊区内部的能级是准连续的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布里渊区边界能级发生突变</a:t>
            </a:r>
          </a:p>
        </p:txBody>
      </p:sp>
      <p:sp>
        <p:nvSpPr>
          <p:cNvPr id="1166473" name="Text Box 137">
            <a:extLst>
              <a:ext uri="{FF2B5EF4-FFF2-40B4-BE49-F238E27FC236}">
                <a16:creationId xmlns:a16="http://schemas.microsoft.com/office/drawing/2014/main" id="{746F90F4-59AC-C018-F9FB-218CA60C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622925"/>
            <a:ext cx="5570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属于一个布里渊区的能级构成一个能带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不同的布里渊区的能级对应不同的能带</a:t>
            </a:r>
          </a:p>
        </p:txBody>
      </p:sp>
      <p:sp>
        <p:nvSpPr>
          <p:cNvPr id="19495" name="灯片编号占位符 3">
            <a:extLst>
              <a:ext uri="{FF2B5EF4-FFF2-40B4-BE49-F238E27FC236}">
                <a16:creationId xmlns:a16="http://schemas.microsoft.com/office/drawing/2014/main" id="{C63F183A-4047-D20D-572C-93CF9EC3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381E0-CA7F-4B11-8E9E-E4C87B9FC19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4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515D20E-D83D-AB59-CD93-9FF4E992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88913"/>
            <a:ext cx="839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简约布里渊区图景（黄色区域所示）</a:t>
            </a:r>
          </a:p>
        </p:txBody>
      </p:sp>
      <p:sp>
        <p:nvSpPr>
          <p:cNvPr id="20483" name="Rectangle 15">
            <a:extLst>
              <a:ext uri="{FF2B5EF4-FFF2-40B4-BE49-F238E27FC236}">
                <a16:creationId xmlns:a16="http://schemas.microsoft.com/office/drawing/2014/main" id="{F5A183C0-FD2C-AA11-E2F3-EE1343F3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FB8F8DC1-19E8-75AF-9673-CE5D7A7D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5" name="Rectangle 17">
            <a:extLst>
              <a:ext uri="{FF2B5EF4-FFF2-40B4-BE49-F238E27FC236}">
                <a16:creationId xmlns:a16="http://schemas.microsoft.com/office/drawing/2014/main" id="{CA2D1350-F719-3E3D-7EEB-D67E4283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6" name="Rectangle 19">
            <a:extLst>
              <a:ext uri="{FF2B5EF4-FFF2-40B4-BE49-F238E27FC236}">
                <a16:creationId xmlns:a16="http://schemas.microsoft.com/office/drawing/2014/main" id="{CE47F61A-271A-2B60-735D-15420B9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2365375"/>
            <a:ext cx="876300" cy="3289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7" name="Line 21">
            <a:extLst>
              <a:ext uri="{FF2B5EF4-FFF2-40B4-BE49-F238E27FC236}">
                <a16:creationId xmlns:a16="http://schemas.microsoft.com/office/drawing/2014/main" id="{4485A9C7-3E7A-0316-188B-2AEC5A5D2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2087563"/>
            <a:ext cx="0" cy="3592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Arc 22">
            <a:extLst>
              <a:ext uri="{FF2B5EF4-FFF2-40B4-BE49-F238E27FC236}">
                <a16:creationId xmlns:a16="http://schemas.microsoft.com/office/drawing/2014/main" id="{62CE84FA-150B-23E8-C8F6-B6BA14F84EE9}"/>
              </a:ext>
            </a:extLst>
          </p:cNvPr>
          <p:cNvSpPr>
            <a:spLocks/>
          </p:cNvSpPr>
          <p:nvPr/>
        </p:nvSpPr>
        <p:spPr bwMode="auto">
          <a:xfrm rot="7956492">
            <a:off x="4168776" y="4973637"/>
            <a:ext cx="931862" cy="785813"/>
          </a:xfrm>
          <a:custGeom>
            <a:avLst/>
            <a:gdLst>
              <a:gd name="T0" fmla="*/ 0 w 21314"/>
              <a:gd name="T1" fmla="*/ 0 h 20411"/>
              <a:gd name="T2" fmla="*/ 0 w 21314"/>
              <a:gd name="T3" fmla="*/ 0 h 20411"/>
              <a:gd name="T4" fmla="*/ 0 w 21314"/>
              <a:gd name="T5" fmla="*/ 0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9" name="Text Box 61">
            <a:extLst>
              <a:ext uri="{FF2B5EF4-FFF2-40B4-BE49-F238E27FC236}">
                <a16:creationId xmlns:a16="http://schemas.microsoft.com/office/drawing/2014/main" id="{0D77F8E3-C6B9-DA69-1BF5-2B03FC5A4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1889125"/>
            <a:ext cx="65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0" name="Text Box 66">
            <a:extLst>
              <a:ext uri="{FF2B5EF4-FFF2-40B4-BE49-F238E27FC236}">
                <a16:creationId xmlns:a16="http://schemas.microsoft.com/office/drawing/2014/main" id="{1B3B00BD-78D2-3086-06E0-A81BF5E5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5516563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kumimoji="1" lang="el-GR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91" name="Text Box 67">
            <a:extLst>
              <a:ext uri="{FF2B5EF4-FFF2-40B4-BE49-F238E27FC236}">
                <a16:creationId xmlns:a16="http://schemas.microsoft.com/office/drawing/2014/main" id="{637B7AC2-26BB-B18E-C8E4-2675483A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57150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492" name="Line 68">
            <a:extLst>
              <a:ext uri="{FF2B5EF4-FFF2-40B4-BE49-F238E27FC236}">
                <a16:creationId xmlns:a16="http://schemas.microsoft.com/office/drawing/2014/main" id="{CB8E166C-BE9C-5319-1DCE-A2B565C14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5913" y="23780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3" name="Line 69">
            <a:extLst>
              <a:ext uri="{FF2B5EF4-FFF2-40B4-BE49-F238E27FC236}">
                <a16:creationId xmlns:a16="http://schemas.microsoft.com/office/drawing/2014/main" id="{F874C0D7-335D-95A8-FC60-7B837E9A5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1413" y="23653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4" name="Line 70">
            <a:extLst>
              <a:ext uri="{FF2B5EF4-FFF2-40B4-BE49-F238E27FC236}">
                <a16:creationId xmlns:a16="http://schemas.microsoft.com/office/drawing/2014/main" id="{B5F7544D-7F1B-B65C-9714-439C95B8F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313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5" name="Line 71">
            <a:extLst>
              <a:ext uri="{FF2B5EF4-FFF2-40B4-BE49-F238E27FC236}">
                <a16:creationId xmlns:a16="http://schemas.microsoft.com/office/drawing/2014/main" id="{A322F7F8-0ACE-C9A2-D0A1-BD7E12591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24034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6" name="Line 72">
            <a:extLst>
              <a:ext uri="{FF2B5EF4-FFF2-40B4-BE49-F238E27FC236}">
                <a16:creationId xmlns:a16="http://schemas.microsoft.com/office/drawing/2014/main" id="{975E311A-B68E-621B-DDE9-B0300E111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763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7" name="Line 73">
            <a:extLst>
              <a:ext uri="{FF2B5EF4-FFF2-40B4-BE49-F238E27FC236}">
                <a16:creationId xmlns:a16="http://schemas.microsoft.com/office/drawing/2014/main" id="{AAF4A30B-8880-91AD-CA8A-15B946401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0263" y="24161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0498" name="Object 74">
            <a:extLst>
              <a:ext uri="{FF2B5EF4-FFF2-40B4-BE49-F238E27FC236}">
                <a16:creationId xmlns:a16="http://schemas.microsoft.com/office/drawing/2014/main" id="{58D01501-2F9E-EFD4-C5CB-F86AC40CD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01" imgH="393529" progId="Equation.3">
                  <p:embed/>
                </p:oleObj>
              </mc:Choice>
              <mc:Fallback>
                <p:oleObj name="Equation" r:id="rId2" imgW="228501" imgH="393529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75">
            <a:extLst>
              <a:ext uri="{FF2B5EF4-FFF2-40B4-BE49-F238E27FC236}">
                <a16:creationId xmlns:a16="http://schemas.microsoft.com/office/drawing/2014/main" id="{062C09F6-3364-63E6-ECEB-1E1E58560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501" imgH="393529" progId="Equation.3">
                  <p:embed/>
                </p:oleObj>
              </mc:Choice>
              <mc:Fallback>
                <p:oleObj name="Equation" r:id="rId4" imgW="228501" imgH="39352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76">
            <a:extLst>
              <a:ext uri="{FF2B5EF4-FFF2-40B4-BE49-F238E27FC236}">
                <a16:creationId xmlns:a16="http://schemas.microsoft.com/office/drawing/2014/main" id="{8651B712-9697-8ABD-1347-635834473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75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501" imgH="393529" progId="Equation.3">
                  <p:embed/>
                </p:oleObj>
              </mc:Choice>
              <mc:Fallback>
                <p:oleObj name="Equation" r:id="rId6" imgW="228501" imgH="393529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77">
            <a:extLst>
              <a:ext uri="{FF2B5EF4-FFF2-40B4-BE49-F238E27FC236}">
                <a16:creationId xmlns:a16="http://schemas.microsoft.com/office/drawing/2014/main" id="{80CBB1B8-81CA-4FC8-1E7D-6A25F2018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0638" y="56689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51" imgH="393529" progId="Equation.3">
                  <p:embed/>
                </p:oleObj>
              </mc:Choice>
              <mc:Fallback>
                <p:oleObj name="Equation" r:id="rId8" imgW="342751" imgH="393529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56689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78">
            <a:extLst>
              <a:ext uri="{FF2B5EF4-FFF2-40B4-BE49-F238E27FC236}">
                <a16:creationId xmlns:a16="http://schemas.microsoft.com/office/drawing/2014/main" id="{AD52005C-DDC9-CCBA-71B5-5B2FCE3BA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0738" y="56689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51" imgH="393529" progId="Equation.3">
                  <p:embed/>
                </p:oleObj>
              </mc:Choice>
              <mc:Fallback>
                <p:oleObj name="Equation" r:id="rId10" imgW="342751" imgH="39352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56689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79">
            <a:extLst>
              <a:ext uri="{FF2B5EF4-FFF2-40B4-BE49-F238E27FC236}">
                <a16:creationId xmlns:a16="http://schemas.microsoft.com/office/drawing/2014/main" id="{CF1AE536-5FA5-7C18-CEE6-81109F97A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56816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51" imgH="393529" progId="Equation.3">
                  <p:embed/>
                </p:oleObj>
              </mc:Choice>
              <mc:Fallback>
                <p:oleObj name="Equation" r:id="rId12" imgW="342751" imgH="393529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6816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Line 83">
            <a:extLst>
              <a:ext uri="{FF2B5EF4-FFF2-40B4-BE49-F238E27FC236}">
                <a16:creationId xmlns:a16="http://schemas.microsoft.com/office/drawing/2014/main" id="{2D9BA64D-4936-7CBC-BCF4-F92873F54D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213" y="5656263"/>
            <a:ext cx="42195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5" name="Freeform 90">
            <a:extLst>
              <a:ext uri="{FF2B5EF4-FFF2-40B4-BE49-F238E27FC236}">
                <a16:creationId xmlns:a16="http://schemas.microsoft.com/office/drawing/2014/main" id="{D2A815A5-1B98-E569-D8B0-7F9A4077D052}"/>
              </a:ext>
            </a:extLst>
          </p:cNvPr>
          <p:cNvSpPr>
            <a:spLocks/>
          </p:cNvSpPr>
          <p:nvPr/>
        </p:nvSpPr>
        <p:spPr bwMode="auto">
          <a:xfrm>
            <a:off x="5453063" y="4600575"/>
            <a:ext cx="431800" cy="406400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6" name="Freeform 91">
            <a:extLst>
              <a:ext uri="{FF2B5EF4-FFF2-40B4-BE49-F238E27FC236}">
                <a16:creationId xmlns:a16="http://schemas.microsoft.com/office/drawing/2014/main" id="{C79403F0-65F0-95AF-E1CE-9D012BDE2AEA}"/>
              </a:ext>
            </a:extLst>
          </p:cNvPr>
          <p:cNvSpPr>
            <a:spLocks/>
          </p:cNvSpPr>
          <p:nvPr/>
        </p:nvSpPr>
        <p:spPr bwMode="auto">
          <a:xfrm flipH="1">
            <a:off x="5103813" y="5197475"/>
            <a:ext cx="207962" cy="236538"/>
          </a:xfrm>
          <a:custGeom>
            <a:avLst/>
            <a:gdLst>
              <a:gd name="T0" fmla="*/ 0 w 96"/>
              <a:gd name="T1" fmla="*/ 0 h 288"/>
              <a:gd name="T2" fmla="*/ 2147483646 w 96"/>
              <a:gd name="T3" fmla="*/ 2147483646 h 2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" h="288">
                <a:moveTo>
                  <a:pt x="0" y="0"/>
                </a:moveTo>
                <a:cubicBezTo>
                  <a:pt x="40" y="120"/>
                  <a:pt x="80" y="240"/>
                  <a:pt x="96" y="288"/>
                </a:cubicBezTo>
              </a:path>
            </a:pathLst>
          </a:custGeom>
          <a:noFill/>
          <a:ln w="12700" cap="flat" cmpd="sng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7" name="Freeform 92">
            <a:extLst>
              <a:ext uri="{FF2B5EF4-FFF2-40B4-BE49-F238E27FC236}">
                <a16:creationId xmlns:a16="http://schemas.microsoft.com/office/drawing/2014/main" id="{9B23AD56-915D-AAEB-E9EF-CF3CD66A76B0}"/>
              </a:ext>
            </a:extLst>
          </p:cNvPr>
          <p:cNvSpPr>
            <a:spLocks/>
          </p:cNvSpPr>
          <p:nvPr/>
        </p:nvSpPr>
        <p:spPr bwMode="auto">
          <a:xfrm>
            <a:off x="5051425" y="5172075"/>
            <a:ext cx="401638" cy="2317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508" name="Group 93">
            <a:extLst>
              <a:ext uri="{FF2B5EF4-FFF2-40B4-BE49-F238E27FC236}">
                <a16:creationId xmlns:a16="http://schemas.microsoft.com/office/drawing/2014/main" id="{DFC0AF99-3F6D-17CF-418E-6B8922346371}"/>
              </a:ext>
            </a:extLst>
          </p:cNvPr>
          <p:cNvGrpSpPr>
            <a:grpSpLocks/>
          </p:cNvGrpSpPr>
          <p:nvPr/>
        </p:nvGrpSpPr>
        <p:grpSpPr bwMode="auto">
          <a:xfrm>
            <a:off x="4151313" y="5159375"/>
            <a:ext cx="935037" cy="269875"/>
            <a:chOff x="2596" y="3141"/>
            <a:chExt cx="589" cy="354"/>
          </a:xfrm>
        </p:grpSpPr>
        <p:sp>
          <p:nvSpPr>
            <p:cNvPr id="20543" name="Freeform 94">
              <a:extLst>
                <a:ext uri="{FF2B5EF4-FFF2-40B4-BE49-F238E27FC236}">
                  <a16:creationId xmlns:a16="http://schemas.microsoft.com/office/drawing/2014/main" id="{24CB0250-2DC9-5AC6-03AA-C709C03E5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6" y="314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4" name="Freeform 95">
              <a:extLst>
                <a:ext uri="{FF2B5EF4-FFF2-40B4-BE49-F238E27FC236}">
                  <a16:creationId xmlns:a16="http://schemas.microsoft.com/office/drawing/2014/main" id="{FB775B93-8324-5051-3510-B797A80A9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3141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509" name="Group 96">
            <a:extLst>
              <a:ext uri="{FF2B5EF4-FFF2-40B4-BE49-F238E27FC236}">
                <a16:creationId xmlns:a16="http://schemas.microsoft.com/office/drawing/2014/main" id="{D3172EAD-33C9-3A0E-9A38-5C0A8028444E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4511675"/>
            <a:ext cx="1747837" cy="485775"/>
            <a:chOff x="2188" y="2597"/>
            <a:chExt cx="1301" cy="378"/>
          </a:xfrm>
        </p:grpSpPr>
        <p:sp>
          <p:nvSpPr>
            <p:cNvPr id="20539" name="Freeform 97">
              <a:extLst>
                <a:ext uri="{FF2B5EF4-FFF2-40B4-BE49-F238E27FC236}">
                  <a16:creationId xmlns:a16="http://schemas.microsoft.com/office/drawing/2014/main" id="{F391447C-5343-18F5-D298-784FF149C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62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0" name="Freeform 98">
              <a:extLst>
                <a:ext uri="{FF2B5EF4-FFF2-40B4-BE49-F238E27FC236}">
                  <a16:creationId xmlns:a16="http://schemas.microsoft.com/office/drawing/2014/main" id="{0FD6CA67-4273-92C0-E879-97DCEB256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97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1" name="Freeform 99">
              <a:extLst>
                <a:ext uri="{FF2B5EF4-FFF2-40B4-BE49-F238E27FC236}">
                  <a16:creationId xmlns:a16="http://schemas.microsoft.com/office/drawing/2014/main" id="{03F2285D-D2E5-BD37-FB0F-A30AF7F24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24" y="2597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2" name="Freeform 100">
              <a:extLst>
                <a:ext uri="{FF2B5EF4-FFF2-40B4-BE49-F238E27FC236}">
                  <a16:creationId xmlns:a16="http://schemas.microsoft.com/office/drawing/2014/main" id="{BE78C7E1-E852-EC73-611F-7A12F2A7BD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0" y="262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0" name="Freeform 101">
            <a:extLst>
              <a:ext uri="{FF2B5EF4-FFF2-40B4-BE49-F238E27FC236}">
                <a16:creationId xmlns:a16="http://schemas.microsoft.com/office/drawing/2014/main" id="{3163B16A-BBD4-E6BF-B9E8-0EECC1DE09F4}"/>
              </a:ext>
            </a:extLst>
          </p:cNvPr>
          <p:cNvSpPr>
            <a:spLocks/>
          </p:cNvSpPr>
          <p:nvPr/>
        </p:nvSpPr>
        <p:spPr bwMode="auto">
          <a:xfrm>
            <a:off x="5888038" y="3851275"/>
            <a:ext cx="441325" cy="4730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1" name="Freeform 102">
            <a:extLst>
              <a:ext uri="{FF2B5EF4-FFF2-40B4-BE49-F238E27FC236}">
                <a16:creationId xmlns:a16="http://schemas.microsoft.com/office/drawing/2014/main" id="{8F4A2024-545A-56AF-8304-3D4E7CDF834F}"/>
              </a:ext>
            </a:extLst>
          </p:cNvPr>
          <p:cNvSpPr>
            <a:spLocks/>
          </p:cNvSpPr>
          <p:nvPr/>
        </p:nvSpPr>
        <p:spPr bwMode="auto">
          <a:xfrm flipH="1">
            <a:off x="4635500" y="3825875"/>
            <a:ext cx="398463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2" name="Freeform 103">
            <a:extLst>
              <a:ext uri="{FF2B5EF4-FFF2-40B4-BE49-F238E27FC236}">
                <a16:creationId xmlns:a16="http://schemas.microsoft.com/office/drawing/2014/main" id="{CD928ACB-4EE7-285B-54C4-21BB30178B63}"/>
              </a:ext>
            </a:extLst>
          </p:cNvPr>
          <p:cNvSpPr>
            <a:spLocks/>
          </p:cNvSpPr>
          <p:nvPr/>
        </p:nvSpPr>
        <p:spPr bwMode="auto">
          <a:xfrm flipH="1">
            <a:off x="5500688" y="3825875"/>
            <a:ext cx="398462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3" name="Freeform 104">
            <a:extLst>
              <a:ext uri="{FF2B5EF4-FFF2-40B4-BE49-F238E27FC236}">
                <a16:creationId xmlns:a16="http://schemas.microsoft.com/office/drawing/2014/main" id="{DE691384-E64A-E9B3-96F7-685D5CBB6F99}"/>
              </a:ext>
            </a:extLst>
          </p:cNvPr>
          <p:cNvSpPr>
            <a:spLocks/>
          </p:cNvSpPr>
          <p:nvPr/>
        </p:nvSpPr>
        <p:spPr bwMode="auto">
          <a:xfrm>
            <a:off x="5068888" y="3825875"/>
            <a:ext cx="396875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4" name="Freeform 105">
            <a:extLst>
              <a:ext uri="{FF2B5EF4-FFF2-40B4-BE49-F238E27FC236}">
                <a16:creationId xmlns:a16="http://schemas.microsoft.com/office/drawing/2014/main" id="{C6D2F928-D192-E791-263C-C55717FEA2A3}"/>
              </a:ext>
            </a:extLst>
          </p:cNvPr>
          <p:cNvSpPr>
            <a:spLocks/>
          </p:cNvSpPr>
          <p:nvPr/>
        </p:nvSpPr>
        <p:spPr bwMode="auto">
          <a:xfrm>
            <a:off x="4202113" y="3825875"/>
            <a:ext cx="398462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5" name="Freeform 106">
            <a:extLst>
              <a:ext uri="{FF2B5EF4-FFF2-40B4-BE49-F238E27FC236}">
                <a16:creationId xmlns:a16="http://schemas.microsoft.com/office/drawing/2014/main" id="{41A8D184-B920-5E12-E48E-E967F7E60411}"/>
              </a:ext>
            </a:extLst>
          </p:cNvPr>
          <p:cNvSpPr>
            <a:spLocks/>
          </p:cNvSpPr>
          <p:nvPr/>
        </p:nvSpPr>
        <p:spPr bwMode="auto">
          <a:xfrm>
            <a:off x="3275013" y="3825875"/>
            <a:ext cx="398462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6" name="Freeform 107">
            <a:extLst>
              <a:ext uri="{FF2B5EF4-FFF2-40B4-BE49-F238E27FC236}">
                <a16:creationId xmlns:a16="http://schemas.microsoft.com/office/drawing/2014/main" id="{05BB029A-7458-AE17-C03A-EF3DBC7F64AC}"/>
              </a:ext>
            </a:extLst>
          </p:cNvPr>
          <p:cNvSpPr>
            <a:spLocks/>
          </p:cNvSpPr>
          <p:nvPr/>
        </p:nvSpPr>
        <p:spPr bwMode="auto">
          <a:xfrm flipH="1">
            <a:off x="3708400" y="3825875"/>
            <a:ext cx="396875" cy="5111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7" name="Freeform 108">
            <a:extLst>
              <a:ext uri="{FF2B5EF4-FFF2-40B4-BE49-F238E27FC236}">
                <a16:creationId xmlns:a16="http://schemas.microsoft.com/office/drawing/2014/main" id="{7F589381-7E64-CB9D-9DA4-35699B1BA5B9}"/>
              </a:ext>
            </a:extLst>
          </p:cNvPr>
          <p:cNvSpPr>
            <a:spLocks/>
          </p:cNvSpPr>
          <p:nvPr/>
        </p:nvSpPr>
        <p:spPr bwMode="auto">
          <a:xfrm flipH="1" flipV="1">
            <a:off x="6348413" y="2771775"/>
            <a:ext cx="301625" cy="7270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8" name="Freeform 109">
            <a:extLst>
              <a:ext uri="{FF2B5EF4-FFF2-40B4-BE49-F238E27FC236}">
                <a16:creationId xmlns:a16="http://schemas.microsoft.com/office/drawing/2014/main" id="{AB36EAF7-B40F-6DE9-7DDC-66A8BA17F128}"/>
              </a:ext>
            </a:extLst>
          </p:cNvPr>
          <p:cNvSpPr>
            <a:spLocks/>
          </p:cNvSpPr>
          <p:nvPr/>
        </p:nvSpPr>
        <p:spPr bwMode="auto">
          <a:xfrm flipV="1">
            <a:off x="4168775" y="2738438"/>
            <a:ext cx="411163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9" name="Freeform 110">
            <a:extLst>
              <a:ext uri="{FF2B5EF4-FFF2-40B4-BE49-F238E27FC236}">
                <a16:creationId xmlns:a16="http://schemas.microsoft.com/office/drawing/2014/main" id="{A5CC0616-9DF7-E8CF-6407-932D45F3F3DC}"/>
              </a:ext>
            </a:extLst>
          </p:cNvPr>
          <p:cNvSpPr>
            <a:spLocks/>
          </p:cNvSpPr>
          <p:nvPr/>
        </p:nvSpPr>
        <p:spPr bwMode="auto">
          <a:xfrm flipV="1">
            <a:off x="3271838" y="2738438"/>
            <a:ext cx="412750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0" name="Freeform 111">
            <a:extLst>
              <a:ext uri="{FF2B5EF4-FFF2-40B4-BE49-F238E27FC236}">
                <a16:creationId xmlns:a16="http://schemas.microsoft.com/office/drawing/2014/main" id="{B6A2EF64-9AB9-ECDD-C73B-C16DAC3F7F2C}"/>
              </a:ext>
            </a:extLst>
          </p:cNvPr>
          <p:cNvSpPr>
            <a:spLocks/>
          </p:cNvSpPr>
          <p:nvPr/>
        </p:nvSpPr>
        <p:spPr bwMode="auto">
          <a:xfrm flipH="1" flipV="1">
            <a:off x="3719513" y="2738438"/>
            <a:ext cx="412750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1" name="Freeform 112">
            <a:extLst>
              <a:ext uri="{FF2B5EF4-FFF2-40B4-BE49-F238E27FC236}">
                <a16:creationId xmlns:a16="http://schemas.microsoft.com/office/drawing/2014/main" id="{F02116E0-C523-6331-07E9-B54453218D3C}"/>
              </a:ext>
            </a:extLst>
          </p:cNvPr>
          <p:cNvSpPr>
            <a:spLocks/>
          </p:cNvSpPr>
          <p:nvPr/>
        </p:nvSpPr>
        <p:spPr bwMode="auto">
          <a:xfrm flipH="1" flipV="1">
            <a:off x="4616450" y="2738438"/>
            <a:ext cx="411163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2" name="Freeform 113">
            <a:extLst>
              <a:ext uri="{FF2B5EF4-FFF2-40B4-BE49-F238E27FC236}">
                <a16:creationId xmlns:a16="http://schemas.microsoft.com/office/drawing/2014/main" id="{56C96438-4BA1-6624-96A7-920D14808D0C}"/>
              </a:ext>
            </a:extLst>
          </p:cNvPr>
          <p:cNvSpPr>
            <a:spLocks/>
          </p:cNvSpPr>
          <p:nvPr/>
        </p:nvSpPr>
        <p:spPr bwMode="auto">
          <a:xfrm flipH="1" flipV="1">
            <a:off x="5491163" y="2738438"/>
            <a:ext cx="411162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3" name="Freeform 114">
            <a:extLst>
              <a:ext uri="{FF2B5EF4-FFF2-40B4-BE49-F238E27FC236}">
                <a16:creationId xmlns:a16="http://schemas.microsoft.com/office/drawing/2014/main" id="{F08AA950-F2EF-C748-4383-4F066B55B443}"/>
              </a:ext>
            </a:extLst>
          </p:cNvPr>
          <p:cNvSpPr>
            <a:spLocks/>
          </p:cNvSpPr>
          <p:nvPr/>
        </p:nvSpPr>
        <p:spPr bwMode="auto">
          <a:xfrm flipV="1">
            <a:off x="5916613" y="2738438"/>
            <a:ext cx="412750" cy="760412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4" name="Freeform 115">
            <a:extLst>
              <a:ext uri="{FF2B5EF4-FFF2-40B4-BE49-F238E27FC236}">
                <a16:creationId xmlns:a16="http://schemas.microsoft.com/office/drawing/2014/main" id="{7F8A4312-265E-A536-C4CC-45A63AB38FE8}"/>
              </a:ext>
            </a:extLst>
          </p:cNvPr>
          <p:cNvSpPr>
            <a:spLocks/>
          </p:cNvSpPr>
          <p:nvPr/>
        </p:nvSpPr>
        <p:spPr bwMode="auto">
          <a:xfrm flipV="1">
            <a:off x="5064125" y="2720975"/>
            <a:ext cx="412750" cy="760413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5" name="Freeform 116">
            <a:extLst>
              <a:ext uri="{FF2B5EF4-FFF2-40B4-BE49-F238E27FC236}">
                <a16:creationId xmlns:a16="http://schemas.microsoft.com/office/drawing/2014/main" id="{F03667AF-835C-3D5E-7DF0-2B1F4004C9FD}"/>
              </a:ext>
            </a:extLst>
          </p:cNvPr>
          <p:cNvSpPr>
            <a:spLocks/>
          </p:cNvSpPr>
          <p:nvPr/>
        </p:nvSpPr>
        <p:spPr bwMode="auto">
          <a:xfrm flipH="1" flipV="1">
            <a:off x="2867025" y="2720975"/>
            <a:ext cx="412750" cy="760413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6" name="Line 117">
            <a:extLst>
              <a:ext uri="{FF2B5EF4-FFF2-40B4-BE49-F238E27FC236}">
                <a16:creationId xmlns:a16="http://schemas.microsoft.com/office/drawing/2014/main" id="{24064872-322A-CD0F-397F-43B642F0E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24288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27" name="Freeform 118">
            <a:extLst>
              <a:ext uri="{FF2B5EF4-FFF2-40B4-BE49-F238E27FC236}">
                <a16:creationId xmlns:a16="http://schemas.microsoft.com/office/drawing/2014/main" id="{F89F5D0E-650A-A34B-67BD-7D56010F504D}"/>
              </a:ext>
            </a:extLst>
          </p:cNvPr>
          <p:cNvSpPr>
            <a:spLocks/>
          </p:cNvSpPr>
          <p:nvPr/>
        </p:nvSpPr>
        <p:spPr bwMode="auto">
          <a:xfrm flipH="1">
            <a:off x="3730625" y="5184775"/>
            <a:ext cx="401638" cy="2317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8" name="Freeform 119">
            <a:extLst>
              <a:ext uri="{FF2B5EF4-FFF2-40B4-BE49-F238E27FC236}">
                <a16:creationId xmlns:a16="http://schemas.microsoft.com/office/drawing/2014/main" id="{A49112DE-ABCB-AB16-8F92-559B91A9B79A}"/>
              </a:ext>
            </a:extLst>
          </p:cNvPr>
          <p:cNvSpPr>
            <a:spLocks/>
          </p:cNvSpPr>
          <p:nvPr/>
        </p:nvSpPr>
        <p:spPr bwMode="auto">
          <a:xfrm flipH="1">
            <a:off x="3306763" y="4524375"/>
            <a:ext cx="431800" cy="406400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9" name="Freeform 120">
            <a:extLst>
              <a:ext uri="{FF2B5EF4-FFF2-40B4-BE49-F238E27FC236}">
                <a16:creationId xmlns:a16="http://schemas.microsoft.com/office/drawing/2014/main" id="{FDA72A65-2B85-D8D6-B479-1C0629B934DC}"/>
              </a:ext>
            </a:extLst>
          </p:cNvPr>
          <p:cNvSpPr>
            <a:spLocks/>
          </p:cNvSpPr>
          <p:nvPr/>
        </p:nvSpPr>
        <p:spPr bwMode="auto">
          <a:xfrm flipH="1">
            <a:off x="2827338" y="3838575"/>
            <a:ext cx="441325" cy="473075"/>
          </a:xfrm>
          <a:custGeom>
            <a:avLst/>
            <a:gdLst>
              <a:gd name="T0" fmla="*/ 0 w 576"/>
              <a:gd name="T1" fmla="*/ 0 h 640"/>
              <a:gd name="T2" fmla="*/ 0 w 576"/>
              <a:gd name="T3" fmla="*/ 0 h 640"/>
              <a:gd name="T4" fmla="*/ 0 w 576"/>
              <a:gd name="T5" fmla="*/ 0 h 640"/>
              <a:gd name="T6" fmla="*/ 0 w 576"/>
              <a:gd name="T7" fmla="*/ 0 h 640"/>
              <a:gd name="T8" fmla="*/ 0 w 576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0" name="Freeform 121">
            <a:extLst>
              <a:ext uri="{FF2B5EF4-FFF2-40B4-BE49-F238E27FC236}">
                <a16:creationId xmlns:a16="http://schemas.microsoft.com/office/drawing/2014/main" id="{694903C8-1621-5553-832D-2E77425C4384}"/>
              </a:ext>
            </a:extLst>
          </p:cNvPr>
          <p:cNvSpPr>
            <a:spLocks/>
          </p:cNvSpPr>
          <p:nvPr/>
        </p:nvSpPr>
        <p:spPr bwMode="auto">
          <a:xfrm flipV="1">
            <a:off x="2500313" y="2746375"/>
            <a:ext cx="301625" cy="727075"/>
          </a:xfrm>
          <a:custGeom>
            <a:avLst/>
            <a:gdLst>
              <a:gd name="T0" fmla="*/ 0 w 576"/>
              <a:gd name="T1" fmla="*/ 2147483646 h 640"/>
              <a:gd name="T2" fmla="*/ 0 w 576"/>
              <a:gd name="T3" fmla="*/ 2147483646 h 640"/>
              <a:gd name="T4" fmla="*/ 0 w 576"/>
              <a:gd name="T5" fmla="*/ 2147483646 h 640"/>
              <a:gd name="T6" fmla="*/ 0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1" name="Line 122">
            <a:extLst>
              <a:ext uri="{FF2B5EF4-FFF2-40B4-BE49-F238E27FC236}">
                <a16:creationId xmlns:a16="http://schemas.microsoft.com/office/drawing/2014/main" id="{4922B5BD-E058-1596-5A05-8E39C8A48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7813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0532" name="Object 142">
            <a:extLst>
              <a:ext uri="{FF2B5EF4-FFF2-40B4-BE49-F238E27FC236}">
                <a16:creationId xmlns:a16="http://schemas.microsoft.com/office/drawing/2014/main" id="{A2910038-A106-A6A0-45F5-5F1F09D35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56435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501" imgH="393529" progId="Equation.3">
                  <p:embed/>
                </p:oleObj>
              </mc:Choice>
              <mc:Fallback>
                <p:oleObj name="Equation" r:id="rId14" imgW="228501" imgH="393529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56435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3" name="Object 143">
            <a:extLst>
              <a:ext uri="{FF2B5EF4-FFF2-40B4-BE49-F238E27FC236}">
                <a16:creationId xmlns:a16="http://schemas.microsoft.com/office/drawing/2014/main" id="{5152FB1D-C601-0448-AA49-A15ED4057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6943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51" imgH="393529" progId="Equation.3">
                  <p:embed/>
                </p:oleObj>
              </mc:Choice>
              <mc:Fallback>
                <p:oleObj name="Equation" r:id="rId16" imgW="342751" imgH="393529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943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4" name="Group 167">
            <a:extLst>
              <a:ext uri="{FF2B5EF4-FFF2-40B4-BE49-F238E27FC236}">
                <a16:creationId xmlns:a16="http://schemas.microsoft.com/office/drawing/2014/main" id="{B2779750-3F24-8306-9982-D32E47BDFBA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052513"/>
            <a:ext cx="2447925" cy="779462"/>
            <a:chOff x="2154" y="663"/>
            <a:chExt cx="1542" cy="491"/>
          </a:xfrm>
        </p:grpSpPr>
        <p:graphicFrame>
          <p:nvGraphicFramePr>
            <p:cNvPr id="20537" name="Object 168">
              <a:extLst>
                <a:ext uri="{FF2B5EF4-FFF2-40B4-BE49-F238E27FC236}">
                  <a16:creationId xmlns:a16="http://schemas.microsoft.com/office/drawing/2014/main" id="{407D082B-A539-F4E2-975E-1159CE688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663"/>
            <a:ext cx="63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507780" imgH="393529" progId="Equation.3">
                    <p:embed/>
                  </p:oleObj>
                </mc:Choice>
                <mc:Fallback>
                  <p:oleObj name="公式" r:id="rId18" imgW="507780" imgH="393529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663"/>
                          <a:ext cx="635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99FF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99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8" name="Text Box 169">
              <a:extLst>
                <a:ext uri="{FF2B5EF4-FFF2-40B4-BE49-F238E27FC236}">
                  <a16:creationId xmlns:a16="http://schemas.microsoft.com/office/drawing/2014/main" id="{4649646A-33BF-596D-65DE-3A6094FB5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709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倒格矢：</a:t>
              </a:r>
            </a:p>
          </p:txBody>
        </p:sp>
      </p:grpSp>
      <p:sp>
        <p:nvSpPr>
          <p:cNvPr id="20535" name="灯片编号占位符 3">
            <a:extLst>
              <a:ext uri="{FF2B5EF4-FFF2-40B4-BE49-F238E27FC236}">
                <a16:creationId xmlns:a16="http://schemas.microsoft.com/office/drawing/2014/main" id="{410B1EDD-CE19-60A7-8A67-7AA050F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EB11E-483F-49A1-99D7-B0089D7DB5AD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36" name="TextBox 4">
            <a:extLst>
              <a:ext uri="{FF2B5EF4-FFF2-40B4-BE49-F238E27FC236}">
                <a16:creationId xmlns:a16="http://schemas.microsoft.com/office/drawing/2014/main" id="{BDACE4F2-218A-2D82-45B1-DB78A77F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941388"/>
            <a:ext cx="4795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处于第一布里渊区之外的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都可以通过平移倒格矢进入第一布里渊区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>
            <a:extLst>
              <a:ext uri="{FF2B5EF4-FFF2-40B4-BE49-F238E27FC236}">
                <a16:creationId xmlns:a16="http://schemas.microsoft.com/office/drawing/2014/main" id="{585E9197-6A3C-1DF8-3349-DF873692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382838"/>
            <a:ext cx="876300" cy="3289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7" name="Line 12">
            <a:extLst>
              <a:ext uri="{FF2B5EF4-FFF2-40B4-BE49-F238E27FC236}">
                <a16:creationId xmlns:a16="http://schemas.microsoft.com/office/drawing/2014/main" id="{948A0643-5EE3-C72A-0EE9-ACB4C229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2087563"/>
            <a:ext cx="0" cy="3592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Arc 13">
            <a:extLst>
              <a:ext uri="{FF2B5EF4-FFF2-40B4-BE49-F238E27FC236}">
                <a16:creationId xmlns:a16="http://schemas.microsoft.com/office/drawing/2014/main" id="{24D8267B-5F31-7B21-2766-5820392DBE8B}"/>
              </a:ext>
            </a:extLst>
          </p:cNvPr>
          <p:cNvSpPr>
            <a:spLocks/>
          </p:cNvSpPr>
          <p:nvPr/>
        </p:nvSpPr>
        <p:spPr bwMode="auto">
          <a:xfrm rot="7956492">
            <a:off x="4140201" y="4973637"/>
            <a:ext cx="931862" cy="785813"/>
          </a:xfrm>
          <a:custGeom>
            <a:avLst/>
            <a:gdLst>
              <a:gd name="T0" fmla="*/ 2147483646 w 21314"/>
              <a:gd name="T1" fmla="*/ 0 h 20411"/>
              <a:gd name="T2" fmla="*/ 2147483646 w 21314"/>
              <a:gd name="T3" fmla="*/ 2147483646 h 20411"/>
              <a:gd name="T4" fmla="*/ 0 w 21314"/>
              <a:gd name="T5" fmla="*/ 2147483646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9" name="Text Box 52">
            <a:extLst>
              <a:ext uri="{FF2B5EF4-FFF2-40B4-BE49-F238E27FC236}">
                <a16:creationId xmlns:a16="http://schemas.microsoft.com/office/drawing/2014/main" id="{5C09223A-B04C-637E-660F-99A41475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196532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E(k)</a:t>
            </a:r>
          </a:p>
        </p:txBody>
      </p:sp>
      <p:sp>
        <p:nvSpPr>
          <p:cNvPr id="21510" name="Text Box 57">
            <a:extLst>
              <a:ext uri="{FF2B5EF4-FFF2-40B4-BE49-F238E27FC236}">
                <a16:creationId xmlns:a16="http://schemas.microsoft.com/office/drawing/2014/main" id="{55271DFD-BD82-F5F9-FD56-7BF1888D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567363"/>
            <a:ext cx="86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kumimoji="1" lang="en-US" altLang="zh-CN" sz="2400" b="1" i="1"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11" name="Text Box 58">
            <a:extLst>
              <a:ext uri="{FF2B5EF4-FFF2-40B4-BE49-F238E27FC236}">
                <a16:creationId xmlns:a16="http://schemas.microsoft.com/office/drawing/2014/main" id="{309A213B-1444-6A8C-5A3B-BD713991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57150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512" name="Line 59">
            <a:extLst>
              <a:ext uri="{FF2B5EF4-FFF2-40B4-BE49-F238E27FC236}">
                <a16:creationId xmlns:a16="http://schemas.microsoft.com/office/drawing/2014/main" id="{0F9FFB15-23FE-38A0-BE14-1F07E0F10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7338" y="23780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3" name="Line 60">
            <a:extLst>
              <a:ext uri="{FF2B5EF4-FFF2-40B4-BE49-F238E27FC236}">
                <a16:creationId xmlns:a16="http://schemas.microsoft.com/office/drawing/2014/main" id="{5D129ED7-E2E3-9AB0-381A-17A7B9B60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2838" y="23653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4" name="Line 61">
            <a:extLst>
              <a:ext uri="{FF2B5EF4-FFF2-40B4-BE49-F238E27FC236}">
                <a16:creationId xmlns:a16="http://schemas.microsoft.com/office/drawing/2014/main" id="{7341A524-22FF-001F-406D-210628740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3738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5" name="Line 62">
            <a:extLst>
              <a:ext uri="{FF2B5EF4-FFF2-40B4-BE49-F238E27FC236}">
                <a16:creationId xmlns:a16="http://schemas.microsoft.com/office/drawing/2014/main" id="{63965926-0818-E257-044B-54CB130E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24034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6" name="Line 63">
            <a:extLst>
              <a:ext uri="{FF2B5EF4-FFF2-40B4-BE49-F238E27FC236}">
                <a16:creationId xmlns:a16="http://schemas.microsoft.com/office/drawing/2014/main" id="{47379277-B423-3108-1F18-8A7A2F4F1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7" name="Line 64">
            <a:extLst>
              <a:ext uri="{FF2B5EF4-FFF2-40B4-BE49-F238E27FC236}">
                <a16:creationId xmlns:a16="http://schemas.microsoft.com/office/drawing/2014/main" id="{03025CA7-EA50-1F09-2D1C-C2D9FC430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4161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1518" name="Object 65">
            <a:extLst>
              <a:ext uri="{FF2B5EF4-FFF2-40B4-BE49-F238E27FC236}">
                <a16:creationId xmlns:a16="http://schemas.microsoft.com/office/drawing/2014/main" id="{F66E53BA-681A-62CF-EE94-12D43D8A9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01" imgH="393529" progId="Equation.3">
                  <p:embed/>
                </p:oleObj>
              </mc:Choice>
              <mc:Fallback>
                <p:oleObj name="Equation" r:id="rId2" imgW="228501" imgH="39352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66">
            <a:extLst>
              <a:ext uri="{FF2B5EF4-FFF2-40B4-BE49-F238E27FC236}">
                <a16:creationId xmlns:a16="http://schemas.microsoft.com/office/drawing/2014/main" id="{BAC96F42-DA0B-5356-39F6-1C36A0B2B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501" imgH="393529" progId="Equation.3">
                  <p:embed/>
                </p:oleObj>
              </mc:Choice>
              <mc:Fallback>
                <p:oleObj name="Equation" r:id="rId4" imgW="228501" imgH="39352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67">
            <a:extLst>
              <a:ext uri="{FF2B5EF4-FFF2-40B4-BE49-F238E27FC236}">
                <a16:creationId xmlns:a16="http://schemas.microsoft.com/office/drawing/2014/main" id="{37CB085D-D95E-E7A5-6677-24259C60F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56562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501" imgH="393529" progId="Equation.3">
                  <p:embed/>
                </p:oleObj>
              </mc:Choice>
              <mc:Fallback>
                <p:oleObj name="Equation" r:id="rId6" imgW="228501" imgH="39352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6562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68">
            <a:extLst>
              <a:ext uri="{FF2B5EF4-FFF2-40B4-BE49-F238E27FC236}">
                <a16:creationId xmlns:a16="http://schemas.microsoft.com/office/drawing/2014/main" id="{FB1AFC7C-7F07-2322-AC66-47B79AE0A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063" y="56689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51" imgH="393529" progId="Equation.3">
                  <p:embed/>
                </p:oleObj>
              </mc:Choice>
              <mc:Fallback>
                <p:oleObj name="Equation" r:id="rId8" imgW="342751" imgH="39352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56689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69">
            <a:extLst>
              <a:ext uri="{FF2B5EF4-FFF2-40B4-BE49-F238E27FC236}">
                <a16:creationId xmlns:a16="http://schemas.microsoft.com/office/drawing/2014/main" id="{6FAB03C7-7D33-CBE7-4414-564A698D3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56689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51" imgH="393529" progId="Equation.3">
                  <p:embed/>
                </p:oleObj>
              </mc:Choice>
              <mc:Fallback>
                <p:oleObj name="Equation" r:id="rId10" imgW="342751" imgH="39352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56689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70">
            <a:extLst>
              <a:ext uri="{FF2B5EF4-FFF2-40B4-BE49-F238E27FC236}">
                <a16:creationId xmlns:a16="http://schemas.microsoft.com/office/drawing/2014/main" id="{6EAA39D7-632D-7FC0-FF90-18C028308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56816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51" imgH="393529" progId="Equation.3">
                  <p:embed/>
                </p:oleObj>
              </mc:Choice>
              <mc:Fallback>
                <p:oleObj name="Equation" r:id="rId12" imgW="342751" imgH="39352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6816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Line 71">
            <a:extLst>
              <a:ext uri="{FF2B5EF4-FFF2-40B4-BE49-F238E27FC236}">
                <a16:creationId xmlns:a16="http://schemas.microsoft.com/office/drawing/2014/main" id="{B3D55503-C5D8-781D-80EE-1C4AA2A30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638" y="5656263"/>
            <a:ext cx="42195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5" name="Freeform 72">
            <a:extLst>
              <a:ext uri="{FF2B5EF4-FFF2-40B4-BE49-F238E27FC236}">
                <a16:creationId xmlns:a16="http://schemas.microsoft.com/office/drawing/2014/main" id="{1618A1CA-3F06-72B4-8986-9B5A069E46FC}"/>
              </a:ext>
            </a:extLst>
          </p:cNvPr>
          <p:cNvSpPr>
            <a:spLocks/>
          </p:cNvSpPr>
          <p:nvPr/>
        </p:nvSpPr>
        <p:spPr bwMode="auto">
          <a:xfrm>
            <a:off x="5424488" y="4600575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6" name="Freeform 73">
            <a:extLst>
              <a:ext uri="{FF2B5EF4-FFF2-40B4-BE49-F238E27FC236}">
                <a16:creationId xmlns:a16="http://schemas.microsoft.com/office/drawing/2014/main" id="{AA4F7F2C-0CD3-C9B0-A661-7DF0B56AF758}"/>
              </a:ext>
            </a:extLst>
          </p:cNvPr>
          <p:cNvSpPr>
            <a:spLocks/>
          </p:cNvSpPr>
          <p:nvPr/>
        </p:nvSpPr>
        <p:spPr bwMode="auto">
          <a:xfrm flipH="1">
            <a:off x="5075238" y="5197475"/>
            <a:ext cx="207962" cy="236538"/>
          </a:xfrm>
          <a:custGeom>
            <a:avLst/>
            <a:gdLst>
              <a:gd name="T0" fmla="*/ 0 w 96"/>
              <a:gd name="T1" fmla="*/ 0 h 288"/>
              <a:gd name="T2" fmla="*/ 2147483646 w 96"/>
              <a:gd name="T3" fmla="*/ 2147483646 h 2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" h="288">
                <a:moveTo>
                  <a:pt x="0" y="0"/>
                </a:moveTo>
                <a:cubicBezTo>
                  <a:pt x="40" y="120"/>
                  <a:pt x="80" y="240"/>
                  <a:pt x="96" y="288"/>
                </a:cubicBezTo>
              </a:path>
            </a:pathLst>
          </a:custGeom>
          <a:noFill/>
          <a:ln w="12700" cap="flat" cmpd="sng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7" name="Freeform 74">
            <a:extLst>
              <a:ext uri="{FF2B5EF4-FFF2-40B4-BE49-F238E27FC236}">
                <a16:creationId xmlns:a16="http://schemas.microsoft.com/office/drawing/2014/main" id="{D84C7688-3851-52FD-EE24-A1F2107D06A1}"/>
              </a:ext>
            </a:extLst>
          </p:cNvPr>
          <p:cNvSpPr>
            <a:spLocks/>
          </p:cNvSpPr>
          <p:nvPr/>
        </p:nvSpPr>
        <p:spPr bwMode="auto">
          <a:xfrm>
            <a:off x="5022850" y="5172075"/>
            <a:ext cx="401638" cy="2317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1528" name="Group 75">
            <a:extLst>
              <a:ext uri="{FF2B5EF4-FFF2-40B4-BE49-F238E27FC236}">
                <a16:creationId xmlns:a16="http://schemas.microsoft.com/office/drawing/2014/main" id="{DF004D01-2FD4-7335-0037-98C2451A2649}"/>
              </a:ext>
            </a:extLst>
          </p:cNvPr>
          <p:cNvGrpSpPr>
            <a:grpSpLocks/>
          </p:cNvGrpSpPr>
          <p:nvPr/>
        </p:nvGrpSpPr>
        <p:grpSpPr bwMode="auto">
          <a:xfrm>
            <a:off x="4122738" y="5159375"/>
            <a:ext cx="935037" cy="269875"/>
            <a:chOff x="2596" y="3141"/>
            <a:chExt cx="589" cy="354"/>
          </a:xfrm>
        </p:grpSpPr>
        <p:sp>
          <p:nvSpPr>
            <p:cNvPr id="21582" name="Freeform 76">
              <a:extLst>
                <a:ext uri="{FF2B5EF4-FFF2-40B4-BE49-F238E27FC236}">
                  <a16:creationId xmlns:a16="http://schemas.microsoft.com/office/drawing/2014/main" id="{C96D10CE-7438-33B7-55FF-65F7E625B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6" y="314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3" name="Freeform 77">
              <a:extLst>
                <a:ext uri="{FF2B5EF4-FFF2-40B4-BE49-F238E27FC236}">
                  <a16:creationId xmlns:a16="http://schemas.microsoft.com/office/drawing/2014/main" id="{FEF54DC4-075B-91D6-CC14-73FD172D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3141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529" name="Group 78">
            <a:extLst>
              <a:ext uri="{FF2B5EF4-FFF2-40B4-BE49-F238E27FC236}">
                <a16:creationId xmlns:a16="http://schemas.microsoft.com/office/drawing/2014/main" id="{2E322A7F-748A-0FA7-CD21-72407A2B247B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4511675"/>
            <a:ext cx="1747837" cy="485775"/>
            <a:chOff x="2188" y="2597"/>
            <a:chExt cx="1301" cy="378"/>
          </a:xfrm>
        </p:grpSpPr>
        <p:sp>
          <p:nvSpPr>
            <p:cNvPr id="21578" name="Freeform 79">
              <a:extLst>
                <a:ext uri="{FF2B5EF4-FFF2-40B4-BE49-F238E27FC236}">
                  <a16:creationId xmlns:a16="http://schemas.microsoft.com/office/drawing/2014/main" id="{03EA54CB-3B8F-539E-79EF-E5A74A6F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62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9" name="Freeform 80">
              <a:extLst>
                <a:ext uri="{FF2B5EF4-FFF2-40B4-BE49-F238E27FC236}">
                  <a16:creationId xmlns:a16="http://schemas.microsoft.com/office/drawing/2014/main" id="{1A56B526-2AD7-3BC7-56D0-80EC57E9E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97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0" name="Freeform 81">
              <a:extLst>
                <a:ext uri="{FF2B5EF4-FFF2-40B4-BE49-F238E27FC236}">
                  <a16:creationId xmlns:a16="http://schemas.microsoft.com/office/drawing/2014/main" id="{39040E95-FBF5-E3A8-3F8A-E6776A62E6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24" y="2597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1" name="Freeform 82">
              <a:extLst>
                <a:ext uri="{FF2B5EF4-FFF2-40B4-BE49-F238E27FC236}">
                  <a16:creationId xmlns:a16="http://schemas.microsoft.com/office/drawing/2014/main" id="{7D3EE1BD-6B20-CE82-2F07-8CBB6E43AC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0" y="262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30" name="Freeform 83">
            <a:extLst>
              <a:ext uri="{FF2B5EF4-FFF2-40B4-BE49-F238E27FC236}">
                <a16:creationId xmlns:a16="http://schemas.microsoft.com/office/drawing/2014/main" id="{4F4FF5F2-192F-97B4-A9D4-FBF3052CFE60}"/>
              </a:ext>
            </a:extLst>
          </p:cNvPr>
          <p:cNvSpPr>
            <a:spLocks/>
          </p:cNvSpPr>
          <p:nvPr/>
        </p:nvSpPr>
        <p:spPr bwMode="auto">
          <a:xfrm>
            <a:off x="5859463" y="3851275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1" name="Freeform 84">
            <a:extLst>
              <a:ext uri="{FF2B5EF4-FFF2-40B4-BE49-F238E27FC236}">
                <a16:creationId xmlns:a16="http://schemas.microsoft.com/office/drawing/2014/main" id="{FF7F72F1-BCBB-2586-74FA-DC53E6720CEF}"/>
              </a:ext>
            </a:extLst>
          </p:cNvPr>
          <p:cNvSpPr>
            <a:spLocks/>
          </p:cNvSpPr>
          <p:nvPr/>
        </p:nvSpPr>
        <p:spPr bwMode="auto">
          <a:xfrm flipH="1">
            <a:off x="4606925" y="3825875"/>
            <a:ext cx="398463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2" name="Freeform 85">
            <a:extLst>
              <a:ext uri="{FF2B5EF4-FFF2-40B4-BE49-F238E27FC236}">
                <a16:creationId xmlns:a16="http://schemas.microsoft.com/office/drawing/2014/main" id="{D3000260-2055-A499-FF33-199659B079E8}"/>
              </a:ext>
            </a:extLst>
          </p:cNvPr>
          <p:cNvSpPr>
            <a:spLocks/>
          </p:cNvSpPr>
          <p:nvPr/>
        </p:nvSpPr>
        <p:spPr bwMode="auto">
          <a:xfrm flipH="1">
            <a:off x="5472113" y="3825875"/>
            <a:ext cx="398462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3" name="Freeform 86">
            <a:extLst>
              <a:ext uri="{FF2B5EF4-FFF2-40B4-BE49-F238E27FC236}">
                <a16:creationId xmlns:a16="http://schemas.microsoft.com/office/drawing/2014/main" id="{4F67E160-9299-BFE2-7F86-BA52325835E5}"/>
              </a:ext>
            </a:extLst>
          </p:cNvPr>
          <p:cNvSpPr>
            <a:spLocks/>
          </p:cNvSpPr>
          <p:nvPr/>
        </p:nvSpPr>
        <p:spPr bwMode="auto">
          <a:xfrm>
            <a:off x="5040313" y="3825875"/>
            <a:ext cx="396875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4" name="Freeform 87">
            <a:extLst>
              <a:ext uri="{FF2B5EF4-FFF2-40B4-BE49-F238E27FC236}">
                <a16:creationId xmlns:a16="http://schemas.microsoft.com/office/drawing/2014/main" id="{341C2011-CEE9-D6A3-75F9-AD97191E45AC}"/>
              </a:ext>
            </a:extLst>
          </p:cNvPr>
          <p:cNvSpPr>
            <a:spLocks/>
          </p:cNvSpPr>
          <p:nvPr/>
        </p:nvSpPr>
        <p:spPr bwMode="auto">
          <a:xfrm>
            <a:off x="4173538" y="3825875"/>
            <a:ext cx="398462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5" name="Freeform 88">
            <a:extLst>
              <a:ext uri="{FF2B5EF4-FFF2-40B4-BE49-F238E27FC236}">
                <a16:creationId xmlns:a16="http://schemas.microsoft.com/office/drawing/2014/main" id="{AAE7E58D-A1DA-939F-1168-B39202B9043C}"/>
              </a:ext>
            </a:extLst>
          </p:cNvPr>
          <p:cNvSpPr>
            <a:spLocks/>
          </p:cNvSpPr>
          <p:nvPr/>
        </p:nvSpPr>
        <p:spPr bwMode="auto">
          <a:xfrm>
            <a:off x="3246438" y="3825875"/>
            <a:ext cx="398462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6" name="Freeform 89">
            <a:extLst>
              <a:ext uri="{FF2B5EF4-FFF2-40B4-BE49-F238E27FC236}">
                <a16:creationId xmlns:a16="http://schemas.microsoft.com/office/drawing/2014/main" id="{6E50F9BB-1AFF-4EB8-0D3F-6746AECDAB05}"/>
              </a:ext>
            </a:extLst>
          </p:cNvPr>
          <p:cNvSpPr>
            <a:spLocks/>
          </p:cNvSpPr>
          <p:nvPr/>
        </p:nvSpPr>
        <p:spPr bwMode="auto">
          <a:xfrm flipH="1">
            <a:off x="3679825" y="3825875"/>
            <a:ext cx="396875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7" name="Freeform 90">
            <a:extLst>
              <a:ext uri="{FF2B5EF4-FFF2-40B4-BE49-F238E27FC236}">
                <a16:creationId xmlns:a16="http://schemas.microsoft.com/office/drawing/2014/main" id="{61EBDFBD-BD67-F34E-1030-E291DECE43F7}"/>
              </a:ext>
            </a:extLst>
          </p:cNvPr>
          <p:cNvSpPr>
            <a:spLocks/>
          </p:cNvSpPr>
          <p:nvPr/>
        </p:nvSpPr>
        <p:spPr bwMode="auto">
          <a:xfrm flipH="1" flipV="1">
            <a:off x="6319838" y="2771775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8" name="Freeform 91">
            <a:extLst>
              <a:ext uri="{FF2B5EF4-FFF2-40B4-BE49-F238E27FC236}">
                <a16:creationId xmlns:a16="http://schemas.microsoft.com/office/drawing/2014/main" id="{69BB949A-9EF6-78A5-419D-4815A5DCA0BA}"/>
              </a:ext>
            </a:extLst>
          </p:cNvPr>
          <p:cNvSpPr>
            <a:spLocks/>
          </p:cNvSpPr>
          <p:nvPr/>
        </p:nvSpPr>
        <p:spPr bwMode="auto">
          <a:xfrm flipV="1">
            <a:off x="4140200" y="2738438"/>
            <a:ext cx="411163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39" name="Freeform 92">
            <a:extLst>
              <a:ext uri="{FF2B5EF4-FFF2-40B4-BE49-F238E27FC236}">
                <a16:creationId xmlns:a16="http://schemas.microsoft.com/office/drawing/2014/main" id="{74B1C8A3-2E78-B0A8-7F2C-E00BD38DB1AB}"/>
              </a:ext>
            </a:extLst>
          </p:cNvPr>
          <p:cNvSpPr>
            <a:spLocks/>
          </p:cNvSpPr>
          <p:nvPr/>
        </p:nvSpPr>
        <p:spPr bwMode="auto">
          <a:xfrm flipV="1">
            <a:off x="3243263" y="2738438"/>
            <a:ext cx="412750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0" name="Freeform 93">
            <a:extLst>
              <a:ext uri="{FF2B5EF4-FFF2-40B4-BE49-F238E27FC236}">
                <a16:creationId xmlns:a16="http://schemas.microsoft.com/office/drawing/2014/main" id="{3AB5EF59-AABB-3D10-4CCA-313D64AE1019}"/>
              </a:ext>
            </a:extLst>
          </p:cNvPr>
          <p:cNvSpPr>
            <a:spLocks/>
          </p:cNvSpPr>
          <p:nvPr/>
        </p:nvSpPr>
        <p:spPr bwMode="auto">
          <a:xfrm flipH="1" flipV="1">
            <a:off x="3690938" y="2738438"/>
            <a:ext cx="412750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1" name="Freeform 94">
            <a:extLst>
              <a:ext uri="{FF2B5EF4-FFF2-40B4-BE49-F238E27FC236}">
                <a16:creationId xmlns:a16="http://schemas.microsoft.com/office/drawing/2014/main" id="{326331E3-A37E-8C26-2BAF-67DCD094482E}"/>
              </a:ext>
            </a:extLst>
          </p:cNvPr>
          <p:cNvSpPr>
            <a:spLocks/>
          </p:cNvSpPr>
          <p:nvPr/>
        </p:nvSpPr>
        <p:spPr bwMode="auto">
          <a:xfrm flipH="1" flipV="1">
            <a:off x="4587875" y="2738438"/>
            <a:ext cx="411163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2" name="Freeform 95">
            <a:extLst>
              <a:ext uri="{FF2B5EF4-FFF2-40B4-BE49-F238E27FC236}">
                <a16:creationId xmlns:a16="http://schemas.microsoft.com/office/drawing/2014/main" id="{F4240654-B7D7-44B1-7902-7A793B4489FD}"/>
              </a:ext>
            </a:extLst>
          </p:cNvPr>
          <p:cNvSpPr>
            <a:spLocks/>
          </p:cNvSpPr>
          <p:nvPr/>
        </p:nvSpPr>
        <p:spPr bwMode="auto">
          <a:xfrm flipH="1" flipV="1">
            <a:off x="5462588" y="2738438"/>
            <a:ext cx="411162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3" name="Freeform 96">
            <a:extLst>
              <a:ext uri="{FF2B5EF4-FFF2-40B4-BE49-F238E27FC236}">
                <a16:creationId xmlns:a16="http://schemas.microsoft.com/office/drawing/2014/main" id="{F115F7A1-3971-FE8D-DA4E-152E23D0896C}"/>
              </a:ext>
            </a:extLst>
          </p:cNvPr>
          <p:cNvSpPr>
            <a:spLocks/>
          </p:cNvSpPr>
          <p:nvPr/>
        </p:nvSpPr>
        <p:spPr bwMode="auto">
          <a:xfrm flipV="1">
            <a:off x="5888038" y="2738438"/>
            <a:ext cx="412750" cy="760412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4" name="Freeform 97">
            <a:extLst>
              <a:ext uri="{FF2B5EF4-FFF2-40B4-BE49-F238E27FC236}">
                <a16:creationId xmlns:a16="http://schemas.microsoft.com/office/drawing/2014/main" id="{82B9BE06-0FA0-FD47-AF46-E597C7C1CEF8}"/>
              </a:ext>
            </a:extLst>
          </p:cNvPr>
          <p:cNvSpPr>
            <a:spLocks/>
          </p:cNvSpPr>
          <p:nvPr/>
        </p:nvSpPr>
        <p:spPr bwMode="auto">
          <a:xfrm flipV="1">
            <a:off x="5035550" y="2720975"/>
            <a:ext cx="412750" cy="760413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5" name="Freeform 98">
            <a:extLst>
              <a:ext uri="{FF2B5EF4-FFF2-40B4-BE49-F238E27FC236}">
                <a16:creationId xmlns:a16="http://schemas.microsoft.com/office/drawing/2014/main" id="{E560841F-A01A-E56D-0D27-199CF7490281}"/>
              </a:ext>
            </a:extLst>
          </p:cNvPr>
          <p:cNvSpPr>
            <a:spLocks/>
          </p:cNvSpPr>
          <p:nvPr/>
        </p:nvSpPr>
        <p:spPr bwMode="auto">
          <a:xfrm flipH="1" flipV="1">
            <a:off x="2838450" y="2720975"/>
            <a:ext cx="412750" cy="760413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6" name="Line 99">
            <a:extLst>
              <a:ext uri="{FF2B5EF4-FFF2-40B4-BE49-F238E27FC236}">
                <a16:creationId xmlns:a16="http://schemas.microsoft.com/office/drawing/2014/main" id="{B35C3563-B365-4BD5-28A0-C5DA84CC7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4288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47" name="Freeform 100">
            <a:extLst>
              <a:ext uri="{FF2B5EF4-FFF2-40B4-BE49-F238E27FC236}">
                <a16:creationId xmlns:a16="http://schemas.microsoft.com/office/drawing/2014/main" id="{65B8BA0E-837A-2E20-CFA5-9CE2F054C88F}"/>
              </a:ext>
            </a:extLst>
          </p:cNvPr>
          <p:cNvSpPr>
            <a:spLocks/>
          </p:cNvSpPr>
          <p:nvPr/>
        </p:nvSpPr>
        <p:spPr bwMode="auto">
          <a:xfrm flipH="1">
            <a:off x="3702050" y="5184775"/>
            <a:ext cx="401638" cy="2317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8" name="Freeform 101">
            <a:extLst>
              <a:ext uri="{FF2B5EF4-FFF2-40B4-BE49-F238E27FC236}">
                <a16:creationId xmlns:a16="http://schemas.microsoft.com/office/drawing/2014/main" id="{6C2AE104-82AD-3591-D451-23D6314FE5E2}"/>
              </a:ext>
            </a:extLst>
          </p:cNvPr>
          <p:cNvSpPr>
            <a:spLocks/>
          </p:cNvSpPr>
          <p:nvPr/>
        </p:nvSpPr>
        <p:spPr bwMode="auto">
          <a:xfrm flipH="1">
            <a:off x="3278188" y="4524375"/>
            <a:ext cx="431800" cy="4064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9" name="Freeform 102">
            <a:extLst>
              <a:ext uri="{FF2B5EF4-FFF2-40B4-BE49-F238E27FC236}">
                <a16:creationId xmlns:a16="http://schemas.microsoft.com/office/drawing/2014/main" id="{5C2CA71A-4CD8-F4A8-01D4-3F56BC93A4D9}"/>
              </a:ext>
            </a:extLst>
          </p:cNvPr>
          <p:cNvSpPr>
            <a:spLocks/>
          </p:cNvSpPr>
          <p:nvPr/>
        </p:nvSpPr>
        <p:spPr bwMode="auto">
          <a:xfrm flipH="1">
            <a:off x="2798763" y="3838575"/>
            <a:ext cx="441325" cy="473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50" name="Freeform 103">
            <a:extLst>
              <a:ext uri="{FF2B5EF4-FFF2-40B4-BE49-F238E27FC236}">
                <a16:creationId xmlns:a16="http://schemas.microsoft.com/office/drawing/2014/main" id="{711B3BEB-4760-3136-9ADF-F10028E6785C}"/>
              </a:ext>
            </a:extLst>
          </p:cNvPr>
          <p:cNvSpPr>
            <a:spLocks/>
          </p:cNvSpPr>
          <p:nvPr/>
        </p:nvSpPr>
        <p:spPr bwMode="auto">
          <a:xfrm flipV="1">
            <a:off x="2471738" y="2746375"/>
            <a:ext cx="301625" cy="7270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38100" cmpd="sng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51" name="Line 104">
            <a:extLst>
              <a:ext uri="{FF2B5EF4-FFF2-40B4-BE49-F238E27FC236}">
                <a16:creationId xmlns:a16="http://schemas.microsoft.com/office/drawing/2014/main" id="{55F19B44-6722-9AE0-4C9F-B2E75A78B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8" y="2390775"/>
            <a:ext cx="0" cy="3276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1552" name="Object 122">
            <a:extLst>
              <a:ext uri="{FF2B5EF4-FFF2-40B4-BE49-F238E27FC236}">
                <a16:creationId xmlns:a16="http://schemas.microsoft.com/office/drawing/2014/main" id="{EA37B629-6E49-021F-9ACB-5A9428ED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5643563"/>
          <a:ext cx="336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501" imgH="393529" progId="Equation.3">
                  <p:embed/>
                </p:oleObj>
              </mc:Choice>
              <mc:Fallback>
                <p:oleObj name="Equation" r:id="rId14" imgW="228501" imgH="393529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5643563"/>
                        <a:ext cx="336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3" name="Object 123">
            <a:extLst>
              <a:ext uri="{FF2B5EF4-FFF2-40B4-BE49-F238E27FC236}">
                <a16:creationId xmlns:a16="http://schemas.microsoft.com/office/drawing/2014/main" id="{E0406B08-5AEB-C25D-CA40-F6CD3F289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38" y="5694363"/>
          <a:ext cx="504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51" imgH="393529" progId="Equation.3">
                  <p:embed/>
                </p:oleObj>
              </mc:Choice>
              <mc:Fallback>
                <p:oleObj name="Equation" r:id="rId16" imgW="342751" imgH="393529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5694363"/>
                        <a:ext cx="504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4" name="Freeform 130">
            <a:extLst>
              <a:ext uri="{FF2B5EF4-FFF2-40B4-BE49-F238E27FC236}">
                <a16:creationId xmlns:a16="http://schemas.microsoft.com/office/drawing/2014/main" id="{BBD8B61E-9795-426A-AD56-3FC45BD0AD7A}"/>
              </a:ext>
            </a:extLst>
          </p:cNvPr>
          <p:cNvSpPr>
            <a:spLocks/>
          </p:cNvSpPr>
          <p:nvPr/>
        </p:nvSpPr>
        <p:spPr bwMode="auto">
          <a:xfrm flipH="1">
            <a:off x="5395913" y="5176838"/>
            <a:ext cx="490537" cy="26352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55" name="Arc 131">
            <a:extLst>
              <a:ext uri="{FF2B5EF4-FFF2-40B4-BE49-F238E27FC236}">
                <a16:creationId xmlns:a16="http://schemas.microsoft.com/office/drawing/2014/main" id="{D69B1A99-8ABF-F532-129F-5803B06E5196}"/>
              </a:ext>
            </a:extLst>
          </p:cNvPr>
          <p:cNvSpPr>
            <a:spLocks/>
          </p:cNvSpPr>
          <p:nvPr/>
        </p:nvSpPr>
        <p:spPr bwMode="auto">
          <a:xfrm rot="7956492">
            <a:off x="5021263" y="4954588"/>
            <a:ext cx="931862" cy="785812"/>
          </a:xfrm>
          <a:custGeom>
            <a:avLst/>
            <a:gdLst>
              <a:gd name="T0" fmla="*/ 2147483646 w 21314"/>
              <a:gd name="T1" fmla="*/ 0 h 20411"/>
              <a:gd name="T2" fmla="*/ 2147483646 w 21314"/>
              <a:gd name="T3" fmla="*/ 2147483646 h 20411"/>
              <a:gd name="T4" fmla="*/ 0 w 21314"/>
              <a:gd name="T5" fmla="*/ 2147483646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56" name="Rectangle 136">
            <a:extLst>
              <a:ext uri="{FF2B5EF4-FFF2-40B4-BE49-F238E27FC236}">
                <a16:creationId xmlns:a16="http://schemas.microsoft.com/office/drawing/2014/main" id="{47797376-F23F-E035-4FC1-6F82EDA2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8913"/>
            <a:ext cx="736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周期布里渊区图景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绿色线所示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4000" b="1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57" name="Arc 137">
            <a:extLst>
              <a:ext uri="{FF2B5EF4-FFF2-40B4-BE49-F238E27FC236}">
                <a16:creationId xmlns:a16="http://schemas.microsoft.com/office/drawing/2014/main" id="{93424E86-91EA-411C-7ADE-C32971842621}"/>
              </a:ext>
            </a:extLst>
          </p:cNvPr>
          <p:cNvSpPr>
            <a:spLocks/>
          </p:cNvSpPr>
          <p:nvPr/>
        </p:nvSpPr>
        <p:spPr bwMode="auto">
          <a:xfrm rot="7956492">
            <a:off x="5946776" y="4941887"/>
            <a:ext cx="931862" cy="785813"/>
          </a:xfrm>
          <a:custGeom>
            <a:avLst/>
            <a:gdLst>
              <a:gd name="T0" fmla="*/ 2147483646 w 21314"/>
              <a:gd name="T1" fmla="*/ 0 h 20411"/>
              <a:gd name="T2" fmla="*/ 2147483646 w 21314"/>
              <a:gd name="T3" fmla="*/ 2147483646 h 20411"/>
              <a:gd name="T4" fmla="*/ 0 w 21314"/>
              <a:gd name="T5" fmla="*/ 2147483646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58" name="Group 138">
            <a:extLst>
              <a:ext uri="{FF2B5EF4-FFF2-40B4-BE49-F238E27FC236}">
                <a16:creationId xmlns:a16="http://schemas.microsoft.com/office/drawing/2014/main" id="{CE858B61-B38F-410C-D59F-7E58630663F5}"/>
              </a:ext>
            </a:extLst>
          </p:cNvPr>
          <p:cNvGrpSpPr>
            <a:grpSpLocks/>
          </p:cNvGrpSpPr>
          <p:nvPr/>
        </p:nvGrpSpPr>
        <p:grpSpPr bwMode="auto">
          <a:xfrm>
            <a:off x="5888038" y="5157788"/>
            <a:ext cx="935037" cy="269875"/>
            <a:chOff x="2596" y="3141"/>
            <a:chExt cx="589" cy="354"/>
          </a:xfrm>
        </p:grpSpPr>
        <p:sp>
          <p:nvSpPr>
            <p:cNvPr id="21576" name="Freeform 139">
              <a:extLst>
                <a:ext uri="{FF2B5EF4-FFF2-40B4-BE49-F238E27FC236}">
                  <a16:creationId xmlns:a16="http://schemas.microsoft.com/office/drawing/2014/main" id="{0E809489-03A4-A1BD-34B0-86CE5FF8D7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6" y="314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7" name="Freeform 140">
              <a:extLst>
                <a:ext uri="{FF2B5EF4-FFF2-40B4-BE49-F238E27FC236}">
                  <a16:creationId xmlns:a16="http://schemas.microsoft.com/office/drawing/2014/main" id="{995B0F8F-603A-356B-8DCE-6A540897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3141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59" name="Freeform 141">
            <a:extLst>
              <a:ext uri="{FF2B5EF4-FFF2-40B4-BE49-F238E27FC236}">
                <a16:creationId xmlns:a16="http://schemas.microsoft.com/office/drawing/2014/main" id="{ABDCF7E9-9727-9159-5BCA-7C8851F9FA41}"/>
              </a:ext>
            </a:extLst>
          </p:cNvPr>
          <p:cNvSpPr>
            <a:spLocks/>
          </p:cNvSpPr>
          <p:nvPr/>
        </p:nvSpPr>
        <p:spPr bwMode="auto">
          <a:xfrm>
            <a:off x="6359525" y="4640263"/>
            <a:ext cx="415925" cy="4445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0" name="Freeform 142">
            <a:extLst>
              <a:ext uri="{FF2B5EF4-FFF2-40B4-BE49-F238E27FC236}">
                <a16:creationId xmlns:a16="http://schemas.microsoft.com/office/drawing/2014/main" id="{118CB947-7182-40F3-BF8E-1B13F3BEC14C}"/>
              </a:ext>
            </a:extLst>
          </p:cNvPr>
          <p:cNvSpPr>
            <a:spLocks/>
          </p:cNvSpPr>
          <p:nvPr/>
        </p:nvSpPr>
        <p:spPr bwMode="auto">
          <a:xfrm flipH="1">
            <a:off x="5875338" y="4598988"/>
            <a:ext cx="415925" cy="4445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1" name="Freeform 143">
            <a:extLst>
              <a:ext uri="{FF2B5EF4-FFF2-40B4-BE49-F238E27FC236}">
                <a16:creationId xmlns:a16="http://schemas.microsoft.com/office/drawing/2014/main" id="{206A9396-3F7D-77D9-E37C-84B5558F4651}"/>
              </a:ext>
            </a:extLst>
          </p:cNvPr>
          <p:cNvSpPr>
            <a:spLocks/>
          </p:cNvSpPr>
          <p:nvPr/>
        </p:nvSpPr>
        <p:spPr bwMode="auto">
          <a:xfrm flipH="1">
            <a:off x="6353175" y="3860800"/>
            <a:ext cx="398463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2" name="Arc 144">
            <a:extLst>
              <a:ext uri="{FF2B5EF4-FFF2-40B4-BE49-F238E27FC236}">
                <a16:creationId xmlns:a16="http://schemas.microsoft.com/office/drawing/2014/main" id="{1CD96B63-02FB-EDE2-88E4-7DF78105FE9A}"/>
              </a:ext>
            </a:extLst>
          </p:cNvPr>
          <p:cNvSpPr>
            <a:spLocks/>
          </p:cNvSpPr>
          <p:nvPr/>
        </p:nvSpPr>
        <p:spPr bwMode="auto">
          <a:xfrm rot="7956492">
            <a:off x="3221037" y="4959351"/>
            <a:ext cx="931863" cy="785812"/>
          </a:xfrm>
          <a:custGeom>
            <a:avLst/>
            <a:gdLst>
              <a:gd name="T0" fmla="*/ 2147483646 w 21314"/>
              <a:gd name="T1" fmla="*/ 0 h 20411"/>
              <a:gd name="T2" fmla="*/ 2147483646 w 21314"/>
              <a:gd name="T3" fmla="*/ 2147483646 h 20411"/>
              <a:gd name="T4" fmla="*/ 0 w 21314"/>
              <a:gd name="T5" fmla="*/ 2147483646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63" name="Arc 145">
            <a:extLst>
              <a:ext uri="{FF2B5EF4-FFF2-40B4-BE49-F238E27FC236}">
                <a16:creationId xmlns:a16="http://schemas.microsoft.com/office/drawing/2014/main" id="{3FC6048D-5088-D852-3E32-69326B3C4EDA}"/>
              </a:ext>
            </a:extLst>
          </p:cNvPr>
          <p:cNvSpPr>
            <a:spLocks/>
          </p:cNvSpPr>
          <p:nvPr/>
        </p:nvSpPr>
        <p:spPr bwMode="auto">
          <a:xfrm rot="7956492">
            <a:off x="2286001" y="4954587"/>
            <a:ext cx="931862" cy="785813"/>
          </a:xfrm>
          <a:custGeom>
            <a:avLst/>
            <a:gdLst>
              <a:gd name="T0" fmla="*/ 2147483646 w 21314"/>
              <a:gd name="T1" fmla="*/ 0 h 20411"/>
              <a:gd name="T2" fmla="*/ 2147483646 w 21314"/>
              <a:gd name="T3" fmla="*/ 2147483646 h 20411"/>
              <a:gd name="T4" fmla="*/ 0 w 21314"/>
              <a:gd name="T5" fmla="*/ 2147483646 h 20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14" h="20411" fill="none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</a:path>
              <a:path w="21314" h="20411" stroke="0" extrusionOk="0">
                <a:moveTo>
                  <a:pt x="7067" y="-1"/>
                </a:moveTo>
                <a:cubicBezTo>
                  <a:pt x="14559" y="2593"/>
                  <a:pt x="20027" y="9083"/>
                  <a:pt x="21313" y="16907"/>
                </a:cubicBezTo>
                <a:lnTo>
                  <a:pt x="0" y="20411"/>
                </a:lnTo>
                <a:lnTo>
                  <a:pt x="7067" y="-1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64" name="Group 146">
            <a:extLst>
              <a:ext uri="{FF2B5EF4-FFF2-40B4-BE49-F238E27FC236}">
                <a16:creationId xmlns:a16="http://schemas.microsoft.com/office/drawing/2014/main" id="{7DAA9909-9EA8-8BB1-8978-BF11930775A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135563"/>
            <a:ext cx="935038" cy="269875"/>
            <a:chOff x="2596" y="3141"/>
            <a:chExt cx="589" cy="354"/>
          </a:xfrm>
        </p:grpSpPr>
        <p:sp>
          <p:nvSpPr>
            <p:cNvPr id="21574" name="Freeform 147">
              <a:extLst>
                <a:ext uri="{FF2B5EF4-FFF2-40B4-BE49-F238E27FC236}">
                  <a16:creationId xmlns:a16="http://schemas.microsoft.com/office/drawing/2014/main" id="{A012207D-037D-9290-58DA-A5681907E5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6" y="3149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5" name="Freeform 148">
              <a:extLst>
                <a:ext uri="{FF2B5EF4-FFF2-40B4-BE49-F238E27FC236}">
                  <a16:creationId xmlns:a16="http://schemas.microsoft.com/office/drawing/2014/main" id="{F5EFF6CE-C983-FA78-0D9E-4431BF81B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3141"/>
              <a:ext cx="309" cy="346"/>
            </a:xfrm>
            <a:custGeom>
              <a:avLst/>
              <a:gdLst>
                <a:gd name="T0" fmla="*/ 1 w 576"/>
                <a:gd name="T1" fmla="*/ 1 h 640"/>
                <a:gd name="T2" fmla="*/ 1 w 576"/>
                <a:gd name="T3" fmla="*/ 1 h 640"/>
                <a:gd name="T4" fmla="*/ 1 w 576"/>
                <a:gd name="T5" fmla="*/ 1 h 640"/>
                <a:gd name="T6" fmla="*/ 1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65" name="Freeform 149">
            <a:extLst>
              <a:ext uri="{FF2B5EF4-FFF2-40B4-BE49-F238E27FC236}">
                <a16:creationId xmlns:a16="http://schemas.microsoft.com/office/drawing/2014/main" id="{5B15FCC4-9F5C-8CE3-E513-5E8D156572F4}"/>
              </a:ext>
            </a:extLst>
          </p:cNvPr>
          <p:cNvSpPr>
            <a:spLocks/>
          </p:cNvSpPr>
          <p:nvPr/>
        </p:nvSpPr>
        <p:spPr bwMode="auto">
          <a:xfrm>
            <a:off x="3224213" y="5175250"/>
            <a:ext cx="490537" cy="26352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6" name="Freeform 150">
            <a:extLst>
              <a:ext uri="{FF2B5EF4-FFF2-40B4-BE49-F238E27FC236}">
                <a16:creationId xmlns:a16="http://schemas.microsoft.com/office/drawing/2014/main" id="{3339C99E-8330-E185-7922-D20826817C72}"/>
              </a:ext>
            </a:extLst>
          </p:cNvPr>
          <p:cNvSpPr>
            <a:spLocks/>
          </p:cNvSpPr>
          <p:nvPr/>
        </p:nvSpPr>
        <p:spPr bwMode="auto">
          <a:xfrm flipH="1">
            <a:off x="2359025" y="4543425"/>
            <a:ext cx="415925" cy="4445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7" name="Freeform 151">
            <a:extLst>
              <a:ext uri="{FF2B5EF4-FFF2-40B4-BE49-F238E27FC236}">
                <a16:creationId xmlns:a16="http://schemas.microsoft.com/office/drawing/2014/main" id="{7FDE33F5-CF47-3710-0239-91DBA4087C62}"/>
              </a:ext>
            </a:extLst>
          </p:cNvPr>
          <p:cNvSpPr>
            <a:spLocks/>
          </p:cNvSpPr>
          <p:nvPr/>
        </p:nvSpPr>
        <p:spPr bwMode="auto">
          <a:xfrm>
            <a:off x="2828925" y="4543425"/>
            <a:ext cx="415925" cy="444500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8" name="Freeform 152">
            <a:extLst>
              <a:ext uri="{FF2B5EF4-FFF2-40B4-BE49-F238E27FC236}">
                <a16:creationId xmlns:a16="http://schemas.microsoft.com/office/drawing/2014/main" id="{65D661D1-11E2-F037-8CF0-49200C30F192}"/>
              </a:ext>
            </a:extLst>
          </p:cNvPr>
          <p:cNvSpPr>
            <a:spLocks/>
          </p:cNvSpPr>
          <p:nvPr/>
        </p:nvSpPr>
        <p:spPr bwMode="auto">
          <a:xfrm>
            <a:off x="2362200" y="3848100"/>
            <a:ext cx="398463" cy="511175"/>
          </a:xfrm>
          <a:custGeom>
            <a:avLst/>
            <a:gdLst>
              <a:gd name="T0" fmla="*/ 2147483646 w 576"/>
              <a:gd name="T1" fmla="*/ 2147483646 h 640"/>
              <a:gd name="T2" fmla="*/ 2147483646 w 576"/>
              <a:gd name="T3" fmla="*/ 2147483646 h 640"/>
              <a:gd name="T4" fmla="*/ 2147483646 w 576"/>
              <a:gd name="T5" fmla="*/ 2147483646 h 640"/>
              <a:gd name="T6" fmla="*/ 2147483646 w 576"/>
              <a:gd name="T7" fmla="*/ 2147483646 h 640"/>
              <a:gd name="T8" fmla="*/ 0 w 576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640">
                <a:moveTo>
                  <a:pt x="576" y="16"/>
                </a:moveTo>
                <a:cubicBezTo>
                  <a:pt x="568" y="8"/>
                  <a:pt x="560" y="0"/>
                  <a:pt x="528" y="16"/>
                </a:cubicBezTo>
                <a:cubicBezTo>
                  <a:pt x="496" y="32"/>
                  <a:pt x="448" y="24"/>
                  <a:pt x="384" y="112"/>
                </a:cubicBezTo>
                <a:cubicBezTo>
                  <a:pt x="320" y="200"/>
                  <a:pt x="208" y="456"/>
                  <a:pt x="144" y="544"/>
                </a:cubicBezTo>
                <a:cubicBezTo>
                  <a:pt x="80" y="632"/>
                  <a:pt x="40" y="636"/>
                  <a:pt x="0" y="64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69" name="灯片编号占位符 3">
            <a:extLst>
              <a:ext uri="{FF2B5EF4-FFF2-40B4-BE49-F238E27FC236}">
                <a16:creationId xmlns:a16="http://schemas.microsoft.com/office/drawing/2014/main" id="{038EE6BB-1512-0A33-583B-A983863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85689-B08B-4B61-B3C6-3DF240B9348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570" name="组合 1">
            <a:extLst>
              <a:ext uri="{FF2B5EF4-FFF2-40B4-BE49-F238E27FC236}">
                <a16:creationId xmlns:a16="http://schemas.microsoft.com/office/drawing/2014/main" id="{78C24BFE-8001-4EDC-1E59-DE7E7CBD09EC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908050"/>
            <a:ext cx="5486401" cy="1208088"/>
            <a:chOff x="1507843" y="880324"/>
            <a:chExt cx="5486401" cy="1208087"/>
          </a:xfrm>
        </p:grpSpPr>
        <p:sp>
          <p:nvSpPr>
            <p:cNvPr id="21571" name="Rectangle 3">
              <a:extLst>
                <a:ext uri="{FF2B5EF4-FFF2-40B4-BE49-F238E27FC236}">
                  <a16:creationId xmlns:a16="http://schemas.microsoft.com/office/drawing/2014/main" id="{27EF7A6C-3916-F1ED-9A53-51A0C42D4ABE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1507843" y="880324"/>
              <a:ext cx="2853020" cy="120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对于同一个能带：</a:t>
              </a:r>
            </a:p>
            <a:p>
              <a:pPr eaLnBrk="1" hangingPunct="1"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对于不同的能带：</a:t>
              </a:r>
            </a:p>
            <a:p>
              <a:pPr eaLnBrk="1" hangingPunct="1"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73" name="对象 2">
              <a:extLst>
                <a:ext uri="{FF2B5EF4-FFF2-40B4-BE49-F238E27FC236}">
                  <a16:creationId xmlns:a16="http://schemas.microsoft.com/office/drawing/2014/main" id="{8C5FFA30-85D7-95BC-6D82-A0627AF6BA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796947"/>
                </p:ext>
              </p:extLst>
            </p:nvPr>
          </p:nvGraphicFramePr>
          <p:xfrm>
            <a:off x="4373281" y="880324"/>
            <a:ext cx="2620963" cy="1104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55600" imgH="507960" progId="Equation.DSMT4">
                    <p:embed/>
                  </p:oleObj>
                </mc:Choice>
                <mc:Fallback>
                  <p:oleObj name="Equation" r:id="rId18" imgW="1155600" imgH="50796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281" y="880324"/>
                          <a:ext cx="2620963" cy="1104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9C50CB-83F7-9589-3454-4D921A6E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0350"/>
            <a:ext cx="3775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晶体的能带结构</a:t>
            </a:r>
          </a:p>
        </p:txBody>
      </p:sp>
      <p:grpSp>
        <p:nvGrpSpPr>
          <p:cNvPr id="22531" name="Group 18">
            <a:extLst>
              <a:ext uri="{FF2B5EF4-FFF2-40B4-BE49-F238E27FC236}">
                <a16:creationId xmlns:a16="http://schemas.microsoft.com/office/drawing/2014/main" id="{3FFBC4DE-C833-95CA-63C7-F6D690F3D85B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151063"/>
            <a:ext cx="6330950" cy="4295775"/>
            <a:chOff x="1772" y="1201"/>
            <a:chExt cx="3988" cy="2706"/>
          </a:xfrm>
        </p:grpSpPr>
        <p:sp>
          <p:nvSpPr>
            <p:cNvPr id="22550" name="Rectangle 19">
              <a:extLst>
                <a:ext uri="{FF2B5EF4-FFF2-40B4-BE49-F238E27FC236}">
                  <a16:creationId xmlns:a16="http://schemas.microsoft.com/office/drawing/2014/main" id="{87185AC3-F563-ACE8-F48B-BDFB10DF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1453"/>
              <a:ext cx="552" cy="207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1" name="Rectangle 20">
              <a:extLst>
                <a:ext uri="{FF2B5EF4-FFF2-40B4-BE49-F238E27FC236}">
                  <a16:creationId xmlns:a16="http://schemas.microsoft.com/office/drawing/2014/main" id="{266379BE-2115-13F9-75F8-FE988200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693"/>
              <a:ext cx="718" cy="16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2" name="Line 21">
              <a:extLst>
                <a:ext uri="{FF2B5EF4-FFF2-40B4-BE49-F238E27FC236}">
                  <a16:creationId xmlns:a16="http://schemas.microsoft.com/office/drawing/2014/main" id="{7FA577DF-7CD3-4D27-CA03-5BB66F9F4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3" y="1278"/>
              <a:ext cx="0" cy="2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Arc 22">
              <a:extLst>
                <a:ext uri="{FF2B5EF4-FFF2-40B4-BE49-F238E27FC236}">
                  <a16:creationId xmlns:a16="http://schemas.microsoft.com/office/drawing/2014/main" id="{68251790-FF25-2973-E8A2-6DFA01174139}"/>
                </a:ext>
              </a:extLst>
            </p:cNvPr>
            <p:cNvSpPr>
              <a:spLocks/>
            </p:cNvSpPr>
            <p:nvPr/>
          </p:nvSpPr>
          <p:spPr bwMode="auto">
            <a:xfrm rot="7956492">
              <a:off x="2823" y="3096"/>
              <a:ext cx="587" cy="495"/>
            </a:xfrm>
            <a:custGeom>
              <a:avLst/>
              <a:gdLst>
                <a:gd name="T0" fmla="*/ 0 w 21314"/>
                <a:gd name="T1" fmla="*/ 0 h 20411"/>
                <a:gd name="T2" fmla="*/ 0 w 21314"/>
                <a:gd name="T3" fmla="*/ 0 h 20411"/>
                <a:gd name="T4" fmla="*/ 0 w 21314"/>
                <a:gd name="T5" fmla="*/ 0 h 20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14" h="20411" fill="none" extrusionOk="0">
                  <a:moveTo>
                    <a:pt x="7067" y="-1"/>
                  </a:moveTo>
                  <a:cubicBezTo>
                    <a:pt x="14559" y="2593"/>
                    <a:pt x="20027" y="9083"/>
                    <a:pt x="21313" y="16907"/>
                  </a:cubicBezTo>
                </a:path>
                <a:path w="21314" h="20411" stroke="0" extrusionOk="0">
                  <a:moveTo>
                    <a:pt x="7067" y="-1"/>
                  </a:moveTo>
                  <a:cubicBezTo>
                    <a:pt x="14559" y="2593"/>
                    <a:pt x="20027" y="9083"/>
                    <a:pt x="21313" y="16907"/>
                  </a:cubicBezTo>
                  <a:lnTo>
                    <a:pt x="0" y="20411"/>
                  </a:lnTo>
                  <a:lnTo>
                    <a:pt x="7067" y="-1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2554" name="Group 23">
              <a:extLst>
                <a:ext uri="{FF2B5EF4-FFF2-40B4-BE49-F238E27FC236}">
                  <a16:creationId xmlns:a16="http://schemas.microsoft.com/office/drawing/2014/main" id="{8101B979-6A72-C5EB-A68B-6331A647A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455"/>
              <a:ext cx="825" cy="60"/>
              <a:chOff x="3360" y="2918"/>
              <a:chExt cx="720" cy="149"/>
            </a:xfrm>
          </p:grpSpPr>
          <p:sp>
            <p:nvSpPr>
              <p:cNvPr id="22669" name="Line 24">
                <a:extLst>
                  <a:ext uri="{FF2B5EF4-FFF2-40B4-BE49-F238E27FC236}">
                    <a16:creationId xmlns:a16="http://schemas.microsoft.com/office/drawing/2014/main" id="{2D99FFF6-0F88-5140-82CB-9F575E154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6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70" name="Line 25">
                <a:extLst>
                  <a:ext uri="{FF2B5EF4-FFF2-40B4-BE49-F238E27FC236}">
                    <a16:creationId xmlns:a16="http://schemas.microsoft.com/office/drawing/2014/main" id="{A0006720-788D-85C4-C710-5B774D609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71" name="Line 26">
                <a:extLst>
                  <a:ext uri="{FF2B5EF4-FFF2-40B4-BE49-F238E27FC236}">
                    <a16:creationId xmlns:a16="http://schemas.microsoft.com/office/drawing/2014/main" id="{D1A47515-1DE4-A6F2-6F33-D89687889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6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72" name="Line 27">
                <a:extLst>
                  <a:ext uri="{FF2B5EF4-FFF2-40B4-BE49-F238E27FC236}">
                    <a16:creationId xmlns:a16="http://schemas.microsoft.com/office/drawing/2014/main" id="{5984C7F5-5A02-5E73-8665-85CAFB911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55" name="Group 28">
              <a:extLst>
                <a:ext uri="{FF2B5EF4-FFF2-40B4-BE49-F238E27FC236}">
                  <a16:creationId xmlns:a16="http://schemas.microsoft.com/office/drawing/2014/main" id="{ABD22D2A-2B77-9A82-B690-7028FD426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3239"/>
              <a:ext cx="825" cy="142"/>
              <a:chOff x="3120" y="3000"/>
              <a:chExt cx="720" cy="120"/>
            </a:xfrm>
          </p:grpSpPr>
          <p:grpSp>
            <p:nvGrpSpPr>
              <p:cNvPr id="22659" name="Group 29">
                <a:extLst>
                  <a:ext uri="{FF2B5EF4-FFF2-40B4-BE49-F238E27FC236}">
                    <a16:creationId xmlns:a16="http://schemas.microsoft.com/office/drawing/2014/main" id="{D9A3AFF4-F07D-68E8-E39A-7A32E2AE94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22665" name="Line 30">
                  <a:extLst>
                    <a:ext uri="{FF2B5EF4-FFF2-40B4-BE49-F238E27FC236}">
                      <a16:creationId xmlns:a16="http://schemas.microsoft.com/office/drawing/2014/main" id="{E538D565-88A6-291B-924C-30051F7D8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6" name="Line 31">
                  <a:extLst>
                    <a:ext uri="{FF2B5EF4-FFF2-40B4-BE49-F238E27FC236}">
                      <a16:creationId xmlns:a16="http://schemas.microsoft.com/office/drawing/2014/main" id="{99357983-0B95-5085-3873-7FA1BC034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7" name="Line 32">
                  <a:extLst>
                    <a:ext uri="{FF2B5EF4-FFF2-40B4-BE49-F238E27FC236}">
                      <a16:creationId xmlns:a16="http://schemas.microsoft.com/office/drawing/2014/main" id="{21DC49B4-A2A7-C197-F13B-DDD7994D5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8" name="Line 33">
                  <a:extLst>
                    <a:ext uri="{FF2B5EF4-FFF2-40B4-BE49-F238E27FC236}">
                      <a16:creationId xmlns:a16="http://schemas.microsoft.com/office/drawing/2014/main" id="{477449EA-2A7C-FFB9-9707-DBB66366C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660" name="Group 34">
                <a:extLst>
                  <a:ext uri="{FF2B5EF4-FFF2-40B4-BE49-F238E27FC236}">
                    <a16:creationId xmlns:a16="http://schemas.microsoft.com/office/drawing/2014/main" id="{A0339E8B-2A6C-40E5-05DE-980CAADFF1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22661" name="Line 35">
                  <a:extLst>
                    <a:ext uri="{FF2B5EF4-FFF2-40B4-BE49-F238E27FC236}">
                      <a16:creationId xmlns:a16="http://schemas.microsoft.com/office/drawing/2014/main" id="{14552228-AC24-B8CA-8BF1-3FCBCC5C5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2" name="Line 36">
                  <a:extLst>
                    <a:ext uri="{FF2B5EF4-FFF2-40B4-BE49-F238E27FC236}">
                      <a16:creationId xmlns:a16="http://schemas.microsoft.com/office/drawing/2014/main" id="{8F7D0FDB-A72E-7F1D-1574-BBE2BD512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3" name="Line 37">
                  <a:extLst>
                    <a:ext uri="{FF2B5EF4-FFF2-40B4-BE49-F238E27FC236}">
                      <a16:creationId xmlns:a16="http://schemas.microsoft.com/office/drawing/2014/main" id="{04EEF502-7FF5-C5CC-9F4D-92DEC1F02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64" name="Line 38">
                  <a:extLst>
                    <a:ext uri="{FF2B5EF4-FFF2-40B4-BE49-F238E27FC236}">
                      <a16:creationId xmlns:a16="http://schemas.microsoft.com/office/drawing/2014/main" id="{34FBE28C-DFCD-A1F4-7B5F-06D88ABF4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2556" name="Group 39">
              <a:extLst>
                <a:ext uri="{FF2B5EF4-FFF2-40B4-BE49-F238E27FC236}">
                  <a16:creationId xmlns:a16="http://schemas.microsoft.com/office/drawing/2014/main" id="{41A6BEA7-EC0D-6BC8-7412-A5B90193E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2880"/>
              <a:ext cx="825" cy="215"/>
              <a:chOff x="3120" y="3000"/>
              <a:chExt cx="720" cy="120"/>
            </a:xfrm>
          </p:grpSpPr>
          <p:grpSp>
            <p:nvGrpSpPr>
              <p:cNvPr id="22649" name="Group 40">
                <a:extLst>
                  <a:ext uri="{FF2B5EF4-FFF2-40B4-BE49-F238E27FC236}">
                    <a16:creationId xmlns:a16="http://schemas.microsoft.com/office/drawing/2014/main" id="{E918A8E3-5B66-0ADD-4F73-A1F90E7A07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22655" name="Line 41">
                  <a:extLst>
                    <a:ext uri="{FF2B5EF4-FFF2-40B4-BE49-F238E27FC236}">
                      <a16:creationId xmlns:a16="http://schemas.microsoft.com/office/drawing/2014/main" id="{8510B1FF-4254-0075-CCDE-B1FCB0008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6" name="Line 42">
                  <a:extLst>
                    <a:ext uri="{FF2B5EF4-FFF2-40B4-BE49-F238E27FC236}">
                      <a16:creationId xmlns:a16="http://schemas.microsoft.com/office/drawing/2014/main" id="{6146D507-DB42-3687-B08F-E3B348617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7" name="Line 43">
                  <a:extLst>
                    <a:ext uri="{FF2B5EF4-FFF2-40B4-BE49-F238E27FC236}">
                      <a16:creationId xmlns:a16="http://schemas.microsoft.com/office/drawing/2014/main" id="{8BFB77B2-7B5E-DFBD-AFF6-DB90820F1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8" name="Line 44">
                  <a:extLst>
                    <a:ext uri="{FF2B5EF4-FFF2-40B4-BE49-F238E27FC236}">
                      <a16:creationId xmlns:a16="http://schemas.microsoft.com/office/drawing/2014/main" id="{DD8EF48C-C478-20CE-44C7-8C5EC6318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650" name="Group 45">
                <a:extLst>
                  <a:ext uri="{FF2B5EF4-FFF2-40B4-BE49-F238E27FC236}">
                    <a16:creationId xmlns:a16="http://schemas.microsoft.com/office/drawing/2014/main" id="{C6D827B5-BDD0-96D5-FE3B-525A45857B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22651" name="Line 46">
                  <a:extLst>
                    <a:ext uri="{FF2B5EF4-FFF2-40B4-BE49-F238E27FC236}">
                      <a16:creationId xmlns:a16="http://schemas.microsoft.com/office/drawing/2014/main" id="{663EB7D6-52A1-2A3C-F43F-462B8C189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2" name="Line 47">
                  <a:extLst>
                    <a:ext uri="{FF2B5EF4-FFF2-40B4-BE49-F238E27FC236}">
                      <a16:creationId xmlns:a16="http://schemas.microsoft.com/office/drawing/2014/main" id="{E2BAB4FB-C990-4C17-8E8E-B258C9AF8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3" name="Line 48">
                  <a:extLst>
                    <a:ext uri="{FF2B5EF4-FFF2-40B4-BE49-F238E27FC236}">
                      <a16:creationId xmlns:a16="http://schemas.microsoft.com/office/drawing/2014/main" id="{8552A713-B5ED-560F-94C9-11B76EA45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54" name="Line 49">
                  <a:extLst>
                    <a:ext uri="{FF2B5EF4-FFF2-40B4-BE49-F238E27FC236}">
                      <a16:creationId xmlns:a16="http://schemas.microsoft.com/office/drawing/2014/main" id="{B4173A5E-8EC5-91BD-C808-1B174E342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2557" name="Group 50">
              <a:extLst>
                <a:ext uri="{FF2B5EF4-FFF2-40B4-BE49-F238E27FC236}">
                  <a16:creationId xmlns:a16="http://schemas.microsoft.com/office/drawing/2014/main" id="{54547378-86FA-A1E3-433E-421FCFA0F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" y="2407"/>
              <a:ext cx="825" cy="254"/>
              <a:chOff x="3120" y="3000"/>
              <a:chExt cx="720" cy="120"/>
            </a:xfrm>
          </p:grpSpPr>
          <p:grpSp>
            <p:nvGrpSpPr>
              <p:cNvPr id="22639" name="Group 51">
                <a:extLst>
                  <a:ext uri="{FF2B5EF4-FFF2-40B4-BE49-F238E27FC236}">
                    <a16:creationId xmlns:a16="http://schemas.microsoft.com/office/drawing/2014/main" id="{CDD6926E-D30D-9D30-2399-31D4BDEA0B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22645" name="Line 52">
                  <a:extLst>
                    <a:ext uri="{FF2B5EF4-FFF2-40B4-BE49-F238E27FC236}">
                      <a16:creationId xmlns:a16="http://schemas.microsoft.com/office/drawing/2014/main" id="{85E70E15-9272-0DA5-AB17-965C8332E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6" name="Line 53">
                  <a:extLst>
                    <a:ext uri="{FF2B5EF4-FFF2-40B4-BE49-F238E27FC236}">
                      <a16:creationId xmlns:a16="http://schemas.microsoft.com/office/drawing/2014/main" id="{FF66AB00-2370-7781-DEE5-7DD2E4D73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7" name="Line 54">
                  <a:extLst>
                    <a:ext uri="{FF2B5EF4-FFF2-40B4-BE49-F238E27FC236}">
                      <a16:creationId xmlns:a16="http://schemas.microsoft.com/office/drawing/2014/main" id="{1AA058D5-DEA8-105A-C5C8-615060E97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8" name="Line 55">
                  <a:extLst>
                    <a:ext uri="{FF2B5EF4-FFF2-40B4-BE49-F238E27FC236}">
                      <a16:creationId xmlns:a16="http://schemas.microsoft.com/office/drawing/2014/main" id="{EDD3B8D1-746B-003C-1144-5237EC34A6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640" name="Group 56">
                <a:extLst>
                  <a:ext uri="{FF2B5EF4-FFF2-40B4-BE49-F238E27FC236}">
                    <a16:creationId xmlns:a16="http://schemas.microsoft.com/office/drawing/2014/main" id="{E5B78B4B-156B-EB35-95F4-1F1629229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22641" name="Line 57">
                  <a:extLst>
                    <a:ext uri="{FF2B5EF4-FFF2-40B4-BE49-F238E27FC236}">
                      <a16:creationId xmlns:a16="http://schemas.microsoft.com/office/drawing/2014/main" id="{150C9207-7A34-5602-BDA8-6C574D20B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2" name="Line 58">
                  <a:extLst>
                    <a:ext uri="{FF2B5EF4-FFF2-40B4-BE49-F238E27FC236}">
                      <a16:creationId xmlns:a16="http://schemas.microsoft.com/office/drawing/2014/main" id="{CC12C854-A972-4CD7-E7F9-FA0754FD6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3" name="Line 59">
                  <a:extLst>
                    <a:ext uri="{FF2B5EF4-FFF2-40B4-BE49-F238E27FC236}">
                      <a16:creationId xmlns:a16="http://schemas.microsoft.com/office/drawing/2014/main" id="{A410D99F-FB77-2535-BCD7-96C6E02DC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44" name="Line 60">
                  <a:extLst>
                    <a:ext uri="{FF2B5EF4-FFF2-40B4-BE49-F238E27FC236}">
                      <a16:creationId xmlns:a16="http://schemas.microsoft.com/office/drawing/2014/main" id="{19C00943-BB36-ABBB-D08E-785382A13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2558" name="Text Box 61">
              <a:extLst>
                <a:ext uri="{FF2B5EF4-FFF2-40B4-BE49-F238E27FC236}">
                  <a16:creationId xmlns:a16="http://schemas.microsoft.com/office/drawing/2014/main" id="{3FEACA3D-EB77-5587-4365-87746DA8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1201"/>
              <a:ext cx="4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559" name="Text Box 62">
              <a:extLst>
                <a:ext uri="{FF2B5EF4-FFF2-40B4-BE49-F238E27FC236}">
                  <a16:creationId xmlns:a16="http://schemas.microsoft.com/office/drawing/2014/main" id="{73E38674-72AD-AD6D-8893-6E908DF2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351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0" name="Text Box 63">
              <a:extLst>
                <a:ext uri="{FF2B5EF4-FFF2-40B4-BE49-F238E27FC236}">
                  <a16:creationId xmlns:a16="http://schemas.microsoft.com/office/drawing/2014/main" id="{9925805A-3616-36D0-0D45-8AA638722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17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1" name="Text Box 64">
              <a:extLst>
                <a:ext uri="{FF2B5EF4-FFF2-40B4-BE49-F238E27FC236}">
                  <a16:creationId xmlns:a16="http://schemas.microsoft.com/office/drawing/2014/main" id="{44D31F1C-32CA-CA58-2695-D8EC40C8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" y="2880"/>
              <a:ext cx="2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2" name="Text Box 65">
              <a:extLst>
                <a:ext uri="{FF2B5EF4-FFF2-40B4-BE49-F238E27FC236}">
                  <a16:creationId xmlns:a16="http://schemas.microsoft.com/office/drawing/2014/main" id="{51230FEB-8478-11E9-14BC-343BC32AC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2435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63" name="Text Box 66">
              <a:extLst>
                <a:ext uri="{FF2B5EF4-FFF2-40B4-BE49-F238E27FC236}">
                  <a16:creationId xmlns:a16="http://schemas.microsoft.com/office/drawing/2014/main" id="{02624BE1-2287-34AA-BC22-6525C9833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" y="3474"/>
              <a:ext cx="5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(2</a:t>
              </a:r>
              <a:r>
                <a:rPr kumimoji="1" lang="el-GR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π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564" name="Text Box 67">
              <a:extLst>
                <a:ext uri="{FF2B5EF4-FFF2-40B4-BE49-F238E27FC236}">
                  <a16:creationId xmlns:a16="http://schemas.microsoft.com/office/drawing/2014/main" id="{CF49D5F0-6ED7-CD24-4B46-F166CD40B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35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65" name="Line 68">
              <a:extLst>
                <a:ext uri="{FF2B5EF4-FFF2-40B4-BE49-F238E27FC236}">
                  <a16:creationId xmlns:a16="http://schemas.microsoft.com/office/drawing/2014/main" id="{25BBE1CE-D9E3-C2A1-CA2C-54A111D02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6" y="1461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6" name="Line 69">
              <a:extLst>
                <a:ext uri="{FF2B5EF4-FFF2-40B4-BE49-F238E27FC236}">
                  <a16:creationId xmlns:a16="http://schemas.microsoft.com/office/drawing/2014/main" id="{7473D607-73D0-8605-F14B-1DDE150CB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" y="1453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7" name="Line 70">
              <a:extLst>
                <a:ext uri="{FF2B5EF4-FFF2-40B4-BE49-F238E27FC236}">
                  <a16:creationId xmlns:a16="http://schemas.microsoft.com/office/drawing/2014/main" id="{7764DF52-73F0-9090-04E4-8642466E1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2" y="1469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8" name="Line 71">
              <a:extLst>
                <a:ext uri="{FF2B5EF4-FFF2-40B4-BE49-F238E27FC236}">
                  <a16:creationId xmlns:a16="http://schemas.microsoft.com/office/drawing/2014/main" id="{575A7520-4B95-3738-4B86-33B7251AE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77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9" name="Line 72">
              <a:extLst>
                <a:ext uri="{FF2B5EF4-FFF2-40B4-BE49-F238E27FC236}">
                  <a16:creationId xmlns:a16="http://schemas.microsoft.com/office/drawing/2014/main" id="{147A0159-7879-A4F6-F0B1-400358B25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469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70" name="Line 73">
              <a:extLst>
                <a:ext uri="{FF2B5EF4-FFF2-40B4-BE49-F238E27FC236}">
                  <a16:creationId xmlns:a16="http://schemas.microsoft.com/office/drawing/2014/main" id="{64E9CEFB-EE4F-7F00-CBE6-3247BCF72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485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22571" name="Object 74">
              <a:extLst>
                <a:ext uri="{FF2B5EF4-FFF2-40B4-BE49-F238E27FC236}">
                  <a16:creationId xmlns:a16="http://schemas.microsoft.com/office/drawing/2014/main" id="{8523E8A7-5C34-3A79-2C50-4F5C569DBF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4" y="3526"/>
            <a:ext cx="21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501" imgH="393529" progId="Equation.3">
                    <p:embed/>
                  </p:oleObj>
                </mc:Choice>
                <mc:Fallback>
                  <p:oleObj name="Equation" r:id="rId2" imgW="228501" imgH="39352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3526"/>
                          <a:ext cx="21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75">
              <a:extLst>
                <a:ext uri="{FF2B5EF4-FFF2-40B4-BE49-F238E27FC236}">
                  <a16:creationId xmlns:a16="http://schemas.microsoft.com/office/drawing/2014/main" id="{51AB3017-712D-F3D1-04A8-80A91C5DD0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3" y="3526"/>
            <a:ext cx="21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501" imgH="393529" progId="Equation.3">
                    <p:embed/>
                  </p:oleObj>
                </mc:Choice>
                <mc:Fallback>
                  <p:oleObj name="Equation" r:id="rId4" imgW="228501" imgH="393529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3526"/>
                          <a:ext cx="21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3" name="Object 76">
              <a:extLst>
                <a:ext uri="{FF2B5EF4-FFF2-40B4-BE49-F238E27FC236}">
                  <a16:creationId xmlns:a16="http://schemas.microsoft.com/office/drawing/2014/main" id="{2BC020B0-F316-031F-684A-67165BB49A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7" y="3526"/>
            <a:ext cx="21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393529" progId="Equation.3">
                    <p:embed/>
                  </p:oleObj>
                </mc:Choice>
                <mc:Fallback>
                  <p:oleObj name="Equation" r:id="rId6" imgW="228501" imgH="393529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3526"/>
                          <a:ext cx="21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4" name="Object 77">
              <a:extLst>
                <a:ext uri="{FF2B5EF4-FFF2-40B4-BE49-F238E27FC236}">
                  <a16:creationId xmlns:a16="http://schemas.microsoft.com/office/drawing/2014/main" id="{EF0C15CC-9182-1002-CF52-F4C9FB234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3534"/>
            <a:ext cx="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393529" progId="Equation.3">
                    <p:embed/>
                  </p:oleObj>
                </mc:Choice>
                <mc:Fallback>
                  <p:oleObj name="Equation" r:id="rId8" imgW="342751" imgH="393529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3534"/>
                          <a:ext cx="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78">
              <a:extLst>
                <a:ext uri="{FF2B5EF4-FFF2-40B4-BE49-F238E27FC236}">
                  <a16:creationId xmlns:a16="http://schemas.microsoft.com/office/drawing/2014/main" id="{65C87778-0CC7-2F24-B993-30BF58D67C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4" y="3534"/>
            <a:ext cx="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51" imgH="393529" progId="Equation.3">
                    <p:embed/>
                  </p:oleObj>
                </mc:Choice>
                <mc:Fallback>
                  <p:oleObj name="Equation" r:id="rId10" imgW="342751" imgH="393529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3534"/>
                          <a:ext cx="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6" name="Object 79">
              <a:extLst>
                <a:ext uri="{FF2B5EF4-FFF2-40B4-BE49-F238E27FC236}">
                  <a16:creationId xmlns:a16="http://schemas.microsoft.com/office/drawing/2014/main" id="{B9544964-0F06-91B5-B2AC-DA9B473ED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6" y="3542"/>
            <a:ext cx="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751" imgH="393529" progId="Equation.3">
                    <p:embed/>
                  </p:oleObj>
                </mc:Choice>
                <mc:Fallback>
                  <p:oleObj name="Equation" r:id="rId12" imgW="342751" imgH="39352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3542"/>
                          <a:ext cx="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Rectangle 80">
              <a:extLst>
                <a:ext uri="{FF2B5EF4-FFF2-40B4-BE49-F238E27FC236}">
                  <a16:creationId xmlns:a16="http://schemas.microsoft.com/office/drawing/2014/main" id="{521958F5-1054-2F6F-0443-C9E7CA017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3381"/>
              <a:ext cx="1230" cy="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78" name="Rectangle 81">
              <a:extLst>
                <a:ext uri="{FF2B5EF4-FFF2-40B4-BE49-F238E27FC236}">
                  <a16:creationId xmlns:a16="http://schemas.microsoft.com/office/drawing/2014/main" id="{B0FCC335-78F1-AF2B-6597-DA3A8414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117"/>
              <a:ext cx="942" cy="1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79" name="Rectangle 82">
              <a:extLst>
                <a:ext uri="{FF2B5EF4-FFF2-40B4-BE49-F238E27FC236}">
                  <a16:creationId xmlns:a16="http://schemas.microsoft.com/office/drawing/2014/main" id="{D52AC749-E762-72CD-4AD6-6E690C9E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157"/>
              <a:ext cx="487" cy="2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80" name="Line 83">
              <a:extLst>
                <a:ext uri="{FF2B5EF4-FFF2-40B4-BE49-F238E27FC236}">
                  <a16:creationId xmlns:a16="http://schemas.microsoft.com/office/drawing/2014/main" id="{56040ABE-3505-53E1-1BC7-67B78CADD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3526"/>
              <a:ext cx="265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1" name="Line 84">
              <a:extLst>
                <a:ext uri="{FF2B5EF4-FFF2-40B4-BE49-F238E27FC236}">
                  <a16:creationId xmlns:a16="http://schemas.microsoft.com/office/drawing/2014/main" id="{26B1B46D-8A37-DB53-936D-13E56442A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3381"/>
              <a:ext cx="1210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2" name="Line 85">
              <a:extLst>
                <a:ext uri="{FF2B5EF4-FFF2-40B4-BE49-F238E27FC236}">
                  <a16:creationId xmlns:a16="http://schemas.microsoft.com/office/drawing/2014/main" id="{4A489217-FF03-B138-5872-76FBE867B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3437"/>
              <a:ext cx="1210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3" name="Line 86">
              <a:extLst>
                <a:ext uri="{FF2B5EF4-FFF2-40B4-BE49-F238E27FC236}">
                  <a16:creationId xmlns:a16="http://schemas.microsoft.com/office/drawing/2014/main" id="{B5DCEBB4-EE05-13D0-B77F-66B85FC2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3221"/>
              <a:ext cx="990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4" name="Line 87">
              <a:extLst>
                <a:ext uri="{FF2B5EF4-FFF2-40B4-BE49-F238E27FC236}">
                  <a16:creationId xmlns:a16="http://schemas.microsoft.com/office/drawing/2014/main" id="{D19465B3-5A2A-D857-9634-7F0B11D9A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4" y="3117"/>
              <a:ext cx="912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5" name="Line 88">
              <a:extLst>
                <a:ext uri="{FF2B5EF4-FFF2-40B4-BE49-F238E27FC236}">
                  <a16:creationId xmlns:a16="http://schemas.microsoft.com/office/drawing/2014/main" id="{E8A927D6-D48A-010B-8D93-FE4B31FD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389"/>
              <a:ext cx="464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6" name="Line 89">
              <a:extLst>
                <a:ext uri="{FF2B5EF4-FFF2-40B4-BE49-F238E27FC236}">
                  <a16:creationId xmlns:a16="http://schemas.microsoft.com/office/drawing/2014/main" id="{06B1072F-0E8E-A6DD-B647-30C525F0F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2" y="2165"/>
              <a:ext cx="448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7" name="Freeform 90">
              <a:extLst>
                <a:ext uri="{FF2B5EF4-FFF2-40B4-BE49-F238E27FC236}">
                  <a16:creationId xmlns:a16="http://schemas.microsoft.com/office/drawing/2014/main" id="{EA16F1B0-AA44-AEAA-3920-EE1439B56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2861"/>
              <a:ext cx="272" cy="25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8" name="Freeform 91">
              <a:extLst>
                <a:ext uri="{FF2B5EF4-FFF2-40B4-BE49-F238E27FC236}">
                  <a16:creationId xmlns:a16="http://schemas.microsoft.com/office/drawing/2014/main" id="{A7109DA1-3166-33BD-3A4F-9627609FFD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12" y="3237"/>
              <a:ext cx="131" cy="149"/>
            </a:xfrm>
            <a:custGeom>
              <a:avLst/>
              <a:gdLst>
                <a:gd name="T0" fmla="*/ 0 w 96"/>
                <a:gd name="T1" fmla="*/ 0 h 288"/>
                <a:gd name="T2" fmla="*/ 1077071 w 96"/>
                <a:gd name="T3" fmla="*/ 1 h 2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" h="288">
                  <a:moveTo>
                    <a:pt x="0" y="0"/>
                  </a:moveTo>
                  <a:cubicBezTo>
                    <a:pt x="40" y="120"/>
                    <a:pt x="80" y="240"/>
                    <a:pt x="96" y="288"/>
                  </a:cubicBezTo>
                </a:path>
              </a:pathLst>
            </a:custGeom>
            <a:noFill/>
            <a:ln w="12700" cap="flat" cmpd="sng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9" name="Freeform 92">
              <a:extLst>
                <a:ext uri="{FF2B5EF4-FFF2-40B4-BE49-F238E27FC236}">
                  <a16:creationId xmlns:a16="http://schemas.microsoft.com/office/drawing/2014/main" id="{E92CF106-37C4-F120-1974-3E83D152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3221"/>
              <a:ext cx="253" cy="14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90" name="Group 93">
              <a:extLst>
                <a:ext uri="{FF2B5EF4-FFF2-40B4-BE49-F238E27FC236}">
                  <a16:creationId xmlns:a16="http://schemas.microsoft.com/office/drawing/2014/main" id="{CBE07FD8-4288-099A-5666-0E2A1A919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3213"/>
              <a:ext cx="589" cy="170"/>
              <a:chOff x="2596" y="3141"/>
              <a:chExt cx="589" cy="354"/>
            </a:xfrm>
          </p:grpSpPr>
          <p:sp>
            <p:nvSpPr>
              <p:cNvPr id="22637" name="Freeform 94">
                <a:extLst>
                  <a:ext uri="{FF2B5EF4-FFF2-40B4-BE49-F238E27FC236}">
                    <a16:creationId xmlns:a16="http://schemas.microsoft.com/office/drawing/2014/main" id="{F34135F0-6A4B-798C-BD37-5306B87800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76" y="3149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8" name="Freeform 95">
                <a:extLst>
                  <a:ext uri="{FF2B5EF4-FFF2-40B4-BE49-F238E27FC236}">
                    <a16:creationId xmlns:a16="http://schemas.microsoft.com/office/drawing/2014/main" id="{A2FCC504-4ABB-86AC-B2B3-EE30D4E2B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3141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91" name="Group 96">
              <a:extLst>
                <a:ext uri="{FF2B5EF4-FFF2-40B4-BE49-F238E27FC236}">
                  <a16:creationId xmlns:a16="http://schemas.microsoft.com/office/drawing/2014/main" id="{21F7ACC4-F12C-13B9-4381-F21CE5AA0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2805"/>
              <a:ext cx="1101" cy="306"/>
              <a:chOff x="2188" y="2597"/>
              <a:chExt cx="1301" cy="378"/>
            </a:xfrm>
          </p:grpSpPr>
          <p:sp>
            <p:nvSpPr>
              <p:cNvPr id="22633" name="Freeform 97">
                <a:extLst>
                  <a:ext uri="{FF2B5EF4-FFF2-40B4-BE49-F238E27FC236}">
                    <a16:creationId xmlns:a16="http://schemas.microsoft.com/office/drawing/2014/main" id="{A958A6AE-F6BC-DA87-346B-EE3D4F584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2629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4" name="Freeform 98">
                <a:extLst>
                  <a:ext uri="{FF2B5EF4-FFF2-40B4-BE49-F238E27FC236}">
                    <a16:creationId xmlns:a16="http://schemas.microsoft.com/office/drawing/2014/main" id="{AEDD0837-83FC-4E3F-E329-534A6A0DE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" y="2597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5" name="Freeform 99">
                <a:extLst>
                  <a:ext uri="{FF2B5EF4-FFF2-40B4-BE49-F238E27FC236}">
                    <a16:creationId xmlns:a16="http://schemas.microsoft.com/office/drawing/2014/main" id="{8E89B68C-B9F3-996C-24E2-7C758113CB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24" y="2597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36" name="Freeform 100">
                <a:extLst>
                  <a:ext uri="{FF2B5EF4-FFF2-40B4-BE49-F238E27FC236}">
                    <a16:creationId xmlns:a16="http://schemas.microsoft.com/office/drawing/2014/main" id="{B684D5BF-E671-7566-C4B1-D59E8D58F1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80" y="2629"/>
                <a:ext cx="309" cy="346"/>
              </a:xfrm>
              <a:custGeom>
                <a:avLst/>
                <a:gdLst>
                  <a:gd name="T0" fmla="*/ 1 w 576"/>
                  <a:gd name="T1" fmla="*/ 1 h 640"/>
                  <a:gd name="T2" fmla="*/ 1 w 576"/>
                  <a:gd name="T3" fmla="*/ 1 h 640"/>
                  <a:gd name="T4" fmla="*/ 1 w 576"/>
                  <a:gd name="T5" fmla="*/ 1 h 640"/>
                  <a:gd name="T6" fmla="*/ 1 w 576"/>
                  <a:gd name="T7" fmla="*/ 1 h 640"/>
                  <a:gd name="T8" fmla="*/ 0 w 576"/>
                  <a:gd name="T9" fmla="*/ 1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640">
                    <a:moveTo>
                      <a:pt x="576" y="16"/>
                    </a:moveTo>
                    <a:cubicBezTo>
                      <a:pt x="568" y="8"/>
                      <a:pt x="560" y="0"/>
                      <a:pt x="528" y="16"/>
                    </a:cubicBezTo>
                    <a:cubicBezTo>
                      <a:pt x="496" y="32"/>
                      <a:pt x="448" y="24"/>
                      <a:pt x="384" y="112"/>
                    </a:cubicBezTo>
                    <a:cubicBezTo>
                      <a:pt x="320" y="200"/>
                      <a:pt x="208" y="456"/>
                      <a:pt x="144" y="544"/>
                    </a:cubicBezTo>
                    <a:cubicBezTo>
                      <a:pt x="80" y="632"/>
                      <a:pt x="40" y="636"/>
                      <a:pt x="0" y="640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92" name="Freeform 101">
              <a:extLst>
                <a:ext uri="{FF2B5EF4-FFF2-40B4-BE49-F238E27FC236}">
                  <a16:creationId xmlns:a16="http://schemas.microsoft.com/office/drawing/2014/main" id="{9221D0DE-58C2-37C7-B977-37404FA7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2389"/>
              <a:ext cx="278" cy="298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3" name="Freeform 102">
              <a:extLst>
                <a:ext uri="{FF2B5EF4-FFF2-40B4-BE49-F238E27FC236}">
                  <a16:creationId xmlns:a16="http://schemas.microsoft.com/office/drawing/2014/main" id="{FFE29338-9CFC-3E90-A488-B5DEB8B53C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7" y="2373"/>
              <a:ext cx="251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4" name="Freeform 103">
              <a:extLst>
                <a:ext uri="{FF2B5EF4-FFF2-40B4-BE49-F238E27FC236}">
                  <a16:creationId xmlns:a16="http://schemas.microsoft.com/office/drawing/2014/main" id="{C87DCFA4-2AD9-B1CC-D0B7-14A88AAB2F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2" y="2373"/>
              <a:ext cx="251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5" name="Freeform 104">
              <a:extLst>
                <a:ext uri="{FF2B5EF4-FFF2-40B4-BE49-F238E27FC236}">
                  <a16:creationId xmlns:a16="http://schemas.microsoft.com/office/drawing/2014/main" id="{014E75AE-7004-BB81-410D-BC0DCC94B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373"/>
              <a:ext cx="250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6" name="Freeform 105">
              <a:extLst>
                <a:ext uri="{FF2B5EF4-FFF2-40B4-BE49-F238E27FC236}">
                  <a16:creationId xmlns:a16="http://schemas.microsoft.com/office/drawing/2014/main" id="{AEE1C898-B822-CDA4-1DA2-9D9227123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2373"/>
              <a:ext cx="251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7" name="Freeform 106">
              <a:extLst>
                <a:ext uri="{FF2B5EF4-FFF2-40B4-BE49-F238E27FC236}">
                  <a16:creationId xmlns:a16="http://schemas.microsoft.com/office/drawing/2014/main" id="{81E4FD2C-B9DB-B46E-D267-01E3A3CA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" y="2373"/>
              <a:ext cx="251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8" name="Freeform 107">
              <a:extLst>
                <a:ext uri="{FF2B5EF4-FFF2-40B4-BE49-F238E27FC236}">
                  <a16:creationId xmlns:a16="http://schemas.microsoft.com/office/drawing/2014/main" id="{9717FB2A-76C7-5A55-0A07-9A0F469E94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3" y="2373"/>
              <a:ext cx="250" cy="322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9" name="Freeform 108">
              <a:extLst>
                <a:ext uri="{FF2B5EF4-FFF2-40B4-BE49-F238E27FC236}">
                  <a16:creationId xmlns:a16="http://schemas.microsoft.com/office/drawing/2014/main" id="{965BE5C3-E14F-0604-07C6-951407BD6A7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96" y="1709"/>
              <a:ext cx="190" cy="458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0" name="Freeform 109">
              <a:extLst>
                <a:ext uri="{FF2B5EF4-FFF2-40B4-BE49-F238E27FC236}">
                  <a16:creationId xmlns:a16="http://schemas.microsoft.com/office/drawing/2014/main" id="{51BD1C12-56F0-7821-8AAE-6B3993DEB52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23" y="1688"/>
              <a:ext cx="259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1" name="Freeform 110">
              <a:extLst>
                <a:ext uri="{FF2B5EF4-FFF2-40B4-BE49-F238E27FC236}">
                  <a16:creationId xmlns:a16="http://schemas.microsoft.com/office/drawing/2014/main" id="{A04D7177-0076-8B81-66D0-6336B9B592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58" y="1688"/>
              <a:ext cx="260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2" name="Freeform 111">
              <a:extLst>
                <a:ext uri="{FF2B5EF4-FFF2-40B4-BE49-F238E27FC236}">
                  <a16:creationId xmlns:a16="http://schemas.microsoft.com/office/drawing/2014/main" id="{35684E80-C0DB-A94C-94B7-527F727C470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0" y="1688"/>
              <a:ext cx="260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3" name="Freeform 112">
              <a:extLst>
                <a:ext uri="{FF2B5EF4-FFF2-40B4-BE49-F238E27FC236}">
                  <a16:creationId xmlns:a16="http://schemas.microsoft.com/office/drawing/2014/main" id="{D1EF517B-ED3A-1551-5502-D1D91B00C21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05" y="1688"/>
              <a:ext cx="259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4" name="Freeform 113">
              <a:extLst>
                <a:ext uri="{FF2B5EF4-FFF2-40B4-BE49-F238E27FC236}">
                  <a16:creationId xmlns:a16="http://schemas.microsoft.com/office/drawing/2014/main" id="{B4141D3A-9C31-F839-5002-CCE3BE2B77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56" y="1688"/>
              <a:ext cx="259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5" name="Freeform 114">
              <a:extLst>
                <a:ext uri="{FF2B5EF4-FFF2-40B4-BE49-F238E27FC236}">
                  <a16:creationId xmlns:a16="http://schemas.microsoft.com/office/drawing/2014/main" id="{8E896E68-CE6F-076E-6A03-27EC1F187E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24" y="1688"/>
              <a:ext cx="260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6" name="Freeform 115">
              <a:extLst>
                <a:ext uri="{FF2B5EF4-FFF2-40B4-BE49-F238E27FC236}">
                  <a16:creationId xmlns:a16="http://schemas.microsoft.com/office/drawing/2014/main" id="{D06D881A-B255-F059-AB55-678F6209B3F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87" y="1677"/>
              <a:ext cx="260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7" name="Freeform 116">
              <a:extLst>
                <a:ext uri="{FF2B5EF4-FFF2-40B4-BE49-F238E27FC236}">
                  <a16:creationId xmlns:a16="http://schemas.microsoft.com/office/drawing/2014/main" id="{B55B63DA-FAA1-158F-CE16-189B4822312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03" y="1677"/>
              <a:ext cx="260" cy="479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8" name="Line 117">
              <a:extLst>
                <a:ext uri="{FF2B5EF4-FFF2-40B4-BE49-F238E27FC236}">
                  <a16:creationId xmlns:a16="http://schemas.microsoft.com/office/drawing/2014/main" id="{409E68CC-EA6D-4174-AB90-8E068EDFC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493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9" name="Freeform 118">
              <a:extLst>
                <a:ext uri="{FF2B5EF4-FFF2-40B4-BE49-F238E27FC236}">
                  <a16:creationId xmlns:a16="http://schemas.microsoft.com/office/drawing/2014/main" id="{160924FF-FB11-42E5-3007-675D4594EA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47" y="3229"/>
              <a:ext cx="253" cy="14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10" name="Freeform 119">
              <a:extLst>
                <a:ext uri="{FF2B5EF4-FFF2-40B4-BE49-F238E27FC236}">
                  <a16:creationId xmlns:a16="http://schemas.microsoft.com/office/drawing/2014/main" id="{249FE304-9371-AA9B-F589-64A65E9B74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0" y="2813"/>
              <a:ext cx="272" cy="256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11" name="Freeform 120">
              <a:extLst>
                <a:ext uri="{FF2B5EF4-FFF2-40B4-BE49-F238E27FC236}">
                  <a16:creationId xmlns:a16="http://schemas.microsoft.com/office/drawing/2014/main" id="{5E87C1AA-6061-206B-2AC0-B8F4B45A43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8" y="2381"/>
              <a:ext cx="278" cy="298"/>
            </a:xfrm>
            <a:custGeom>
              <a:avLst/>
              <a:gdLst>
                <a:gd name="T0" fmla="*/ 0 w 576"/>
                <a:gd name="T1" fmla="*/ 0 h 640"/>
                <a:gd name="T2" fmla="*/ 0 w 576"/>
                <a:gd name="T3" fmla="*/ 0 h 640"/>
                <a:gd name="T4" fmla="*/ 0 w 576"/>
                <a:gd name="T5" fmla="*/ 0 h 640"/>
                <a:gd name="T6" fmla="*/ 0 w 576"/>
                <a:gd name="T7" fmla="*/ 0 h 640"/>
                <a:gd name="T8" fmla="*/ 0 w 576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12" name="Freeform 121">
              <a:extLst>
                <a:ext uri="{FF2B5EF4-FFF2-40B4-BE49-F238E27FC236}">
                  <a16:creationId xmlns:a16="http://schemas.microsoft.com/office/drawing/2014/main" id="{E28B5CE3-C829-0F44-B963-D97C1B6D0B8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72" y="1693"/>
              <a:ext cx="190" cy="458"/>
            </a:xfrm>
            <a:custGeom>
              <a:avLst/>
              <a:gdLst>
                <a:gd name="T0" fmla="*/ 0 w 576"/>
                <a:gd name="T1" fmla="*/ 1 h 640"/>
                <a:gd name="T2" fmla="*/ 0 w 576"/>
                <a:gd name="T3" fmla="*/ 1 h 640"/>
                <a:gd name="T4" fmla="*/ 0 w 576"/>
                <a:gd name="T5" fmla="*/ 1 h 640"/>
                <a:gd name="T6" fmla="*/ 0 w 576"/>
                <a:gd name="T7" fmla="*/ 1 h 640"/>
                <a:gd name="T8" fmla="*/ 0 w 576"/>
                <a:gd name="T9" fmla="*/ 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640">
                  <a:moveTo>
                    <a:pt x="576" y="16"/>
                  </a:moveTo>
                  <a:cubicBezTo>
                    <a:pt x="568" y="8"/>
                    <a:pt x="560" y="0"/>
                    <a:pt x="528" y="16"/>
                  </a:cubicBezTo>
                  <a:cubicBezTo>
                    <a:pt x="496" y="32"/>
                    <a:pt x="448" y="24"/>
                    <a:pt x="384" y="112"/>
                  </a:cubicBezTo>
                  <a:cubicBezTo>
                    <a:pt x="320" y="200"/>
                    <a:pt x="208" y="456"/>
                    <a:pt x="144" y="544"/>
                  </a:cubicBezTo>
                  <a:cubicBezTo>
                    <a:pt x="80" y="632"/>
                    <a:pt x="40" y="636"/>
                    <a:pt x="0" y="640"/>
                  </a:cubicBezTo>
                </a:path>
              </a:pathLst>
            </a:custGeom>
            <a:noFill/>
            <a:ln w="38100" cmpd="sng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13" name="Line 122">
              <a:extLst>
                <a:ext uri="{FF2B5EF4-FFF2-40B4-BE49-F238E27FC236}">
                  <a16:creationId xmlns:a16="http://schemas.microsoft.com/office/drawing/2014/main" id="{88E2250E-38B5-6175-DC54-B11A03AE1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2" y="1469"/>
              <a:ext cx="0" cy="20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4" name="Line 123">
              <a:extLst>
                <a:ext uri="{FF2B5EF4-FFF2-40B4-BE49-F238E27FC236}">
                  <a16:creationId xmlns:a16="http://schemas.microsoft.com/office/drawing/2014/main" id="{E969B7BF-2341-2B87-CE13-6A3B17EB6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861"/>
              <a:ext cx="760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15" name="Line 124">
              <a:extLst>
                <a:ext uri="{FF2B5EF4-FFF2-40B4-BE49-F238E27FC236}">
                  <a16:creationId xmlns:a16="http://schemas.microsoft.com/office/drawing/2014/main" id="{A073D8A4-0CDF-650F-D00C-DBFF21FF3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693"/>
              <a:ext cx="704" cy="0"/>
            </a:xfrm>
            <a:prstGeom prst="line">
              <a:avLst/>
            </a:prstGeom>
            <a:noFill/>
            <a:ln w="317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616" name="Group 125">
              <a:extLst>
                <a:ext uri="{FF2B5EF4-FFF2-40B4-BE49-F238E27FC236}">
                  <a16:creationId xmlns:a16="http://schemas.microsoft.com/office/drawing/2014/main" id="{53280DFA-72C6-22BB-B6E8-2544CE5D2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6" y="1735"/>
              <a:ext cx="825" cy="398"/>
              <a:chOff x="3120" y="3000"/>
              <a:chExt cx="720" cy="120"/>
            </a:xfrm>
          </p:grpSpPr>
          <p:grpSp>
            <p:nvGrpSpPr>
              <p:cNvPr id="22623" name="Group 126">
                <a:extLst>
                  <a:ext uri="{FF2B5EF4-FFF2-40B4-BE49-F238E27FC236}">
                    <a16:creationId xmlns:a16="http://schemas.microsoft.com/office/drawing/2014/main" id="{8AEA7208-E0CB-C691-30C3-85FD078CA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67"/>
                <a:ext cx="720" cy="53"/>
                <a:chOff x="3360" y="2918"/>
                <a:chExt cx="720" cy="149"/>
              </a:xfrm>
            </p:grpSpPr>
            <p:sp>
              <p:nvSpPr>
                <p:cNvPr id="22629" name="Line 127">
                  <a:extLst>
                    <a:ext uri="{FF2B5EF4-FFF2-40B4-BE49-F238E27FC236}">
                      <a16:creationId xmlns:a16="http://schemas.microsoft.com/office/drawing/2014/main" id="{FD1A1E6F-6CFC-2591-0290-5F8F62B98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30" name="Line 128">
                  <a:extLst>
                    <a:ext uri="{FF2B5EF4-FFF2-40B4-BE49-F238E27FC236}">
                      <a16:creationId xmlns:a16="http://schemas.microsoft.com/office/drawing/2014/main" id="{2E70AB78-D2D3-98AE-C225-6AED9FE1D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31" name="Line 129">
                  <a:extLst>
                    <a:ext uri="{FF2B5EF4-FFF2-40B4-BE49-F238E27FC236}">
                      <a16:creationId xmlns:a16="http://schemas.microsoft.com/office/drawing/2014/main" id="{9ED08E8A-BF70-3EEF-E4BB-E55DB29EE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32" name="Line 130">
                  <a:extLst>
                    <a:ext uri="{FF2B5EF4-FFF2-40B4-BE49-F238E27FC236}">
                      <a16:creationId xmlns:a16="http://schemas.microsoft.com/office/drawing/2014/main" id="{599E5CC6-15B2-89B5-22C4-7FD39E3F6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624" name="Group 131">
                <a:extLst>
                  <a:ext uri="{FF2B5EF4-FFF2-40B4-BE49-F238E27FC236}">
                    <a16:creationId xmlns:a16="http://schemas.microsoft.com/office/drawing/2014/main" id="{8E386C6E-8026-5396-232C-6D1234F35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00"/>
                <a:ext cx="720" cy="53"/>
                <a:chOff x="3360" y="2918"/>
                <a:chExt cx="720" cy="149"/>
              </a:xfrm>
            </p:grpSpPr>
            <p:sp>
              <p:nvSpPr>
                <p:cNvPr id="22625" name="Line 132">
                  <a:extLst>
                    <a:ext uri="{FF2B5EF4-FFF2-40B4-BE49-F238E27FC236}">
                      <a16:creationId xmlns:a16="http://schemas.microsoft.com/office/drawing/2014/main" id="{E74DD133-BD0D-5A31-5662-A076D34E0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6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26" name="Line 133">
                  <a:extLst>
                    <a:ext uri="{FF2B5EF4-FFF2-40B4-BE49-F238E27FC236}">
                      <a16:creationId xmlns:a16="http://schemas.microsoft.com/office/drawing/2014/main" id="{8A631761-588B-21AC-1057-3C04C6B20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9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27" name="Line 134">
                  <a:extLst>
                    <a:ext uri="{FF2B5EF4-FFF2-40B4-BE49-F238E27FC236}">
                      <a16:creationId xmlns:a16="http://schemas.microsoft.com/office/drawing/2014/main" id="{0C8A5BD8-88BC-3196-733B-90BDC0CF1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28" name="Line 135">
                  <a:extLst>
                    <a:ext uri="{FF2B5EF4-FFF2-40B4-BE49-F238E27FC236}">
                      <a16:creationId xmlns:a16="http://schemas.microsoft.com/office/drawing/2014/main" id="{E041767C-9B29-49C7-7363-75AB4A773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30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2617" name="Text Box 136">
              <a:extLst>
                <a:ext uri="{FF2B5EF4-FFF2-40B4-BE49-F238E27FC236}">
                  <a16:creationId xmlns:a16="http://schemas.microsoft.com/office/drawing/2014/main" id="{ABFEC436-669C-9DE3-A332-D4A8BBAAE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5" y="1835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22618" name="Group 137">
              <a:extLst>
                <a:ext uri="{FF2B5EF4-FFF2-40B4-BE49-F238E27FC236}">
                  <a16:creationId xmlns:a16="http://schemas.microsoft.com/office/drawing/2014/main" id="{F63144EE-D56E-2334-FCAD-CAFE7CD7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" y="3471"/>
              <a:ext cx="825" cy="60"/>
              <a:chOff x="3360" y="2918"/>
              <a:chExt cx="720" cy="149"/>
            </a:xfrm>
          </p:grpSpPr>
          <p:sp>
            <p:nvSpPr>
              <p:cNvPr id="22619" name="Line 138">
                <a:extLst>
                  <a:ext uri="{FF2B5EF4-FFF2-40B4-BE49-F238E27FC236}">
                    <a16:creationId xmlns:a16="http://schemas.microsoft.com/office/drawing/2014/main" id="{27089471-66D9-B73B-C98C-28FC3BFA9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6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0" name="Line 139">
                <a:extLst>
                  <a:ext uri="{FF2B5EF4-FFF2-40B4-BE49-F238E27FC236}">
                    <a16:creationId xmlns:a16="http://schemas.microsoft.com/office/drawing/2014/main" id="{ECBF6CE1-16AC-FCA4-D4FD-D429D53BD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1" name="Line 140">
                <a:extLst>
                  <a:ext uri="{FF2B5EF4-FFF2-40B4-BE49-F238E27FC236}">
                    <a16:creationId xmlns:a16="http://schemas.microsoft.com/office/drawing/2014/main" id="{B7F069E1-651F-A093-0F71-859A89B7B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6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2" name="Line 141">
                <a:extLst>
                  <a:ext uri="{FF2B5EF4-FFF2-40B4-BE49-F238E27FC236}">
                    <a16:creationId xmlns:a16="http://schemas.microsoft.com/office/drawing/2014/main" id="{510A2906-C1A5-0DF6-36ED-DC2BEDC01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0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22532" name="Object 142">
            <a:extLst>
              <a:ext uri="{FF2B5EF4-FFF2-40B4-BE49-F238E27FC236}">
                <a16:creationId xmlns:a16="http://schemas.microsoft.com/office/drawing/2014/main" id="{02FB65D9-F8FD-1BF6-69E6-A1134024D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3213" y="5829300"/>
          <a:ext cx="3365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501" imgH="393529" progId="Equation.3">
                  <p:embed/>
                </p:oleObj>
              </mc:Choice>
              <mc:Fallback>
                <p:oleObj name="Equation" r:id="rId14" imgW="228501" imgH="393529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5829300"/>
                        <a:ext cx="3365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3">
            <a:extLst>
              <a:ext uri="{FF2B5EF4-FFF2-40B4-BE49-F238E27FC236}">
                <a16:creationId xmlns:a16="http://schemas.microsoft.com/office/drawing/2014/main" id="{D73A6938-A787-0CAB-6D4B-926A9F648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880100"/>
          <a:ext cx="504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51" imgH="393529" progId="Equation.3">
                  <p:embed/>
                </p:oleObj>
              </mc:Choice>
              <mc:Fallback>
                <p:oleObj name="Equation" r:id="rId16" imgW="342751" imgH="393529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80100"/>
                        <a:ext cx="504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150">
            <a:extLst>
              <a:ext uri="{FF2B5EF4-FFF2-40B4-BE49-F238E27FC236}">
                <a16:creationId xmlns:a16="http://schemas.microsoft.com/office/drawing/2014/main" id="{82FF27B4-71DC-899E-344F-9D86727DFEA7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3825875"/>
            <a:ext cx="1787525" cy="3059113"/>
            <a:chOff x="4416" y="2152"/>
            <a:chExt cx="1126" cy="1927"/>
          </a:xfrm>
        </p:grpSpPr>
        <p:sp>
          <p:nvSpPr>
            <p:cNvPr id="22545" name="Text Box 151">
              <a:extLst>
                <a:ext uri="{FF2B5EF4-FFF2-40B4-BE49-F238E27FC236}">
                  <a16:creationId xmlns:a16="http://schemas.microsoft.com/office/drawing/2014/main" id="{F5A56FC0-876E-59F1-6879-9A46A824A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3788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能隙</a:t>
              </a:r>
              <a:r>
                <a:rPr kumimoji="1"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禁带</a:t>
              </a:r>
              <a:r>
                <a:rPr kumimoji="1" lang="en-US" altLang="zh-CN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546" name="Line 152">
              <a:extLst>
                <a:ext uri="{FF2B5EF4-FFF2-40B4-BE49-F238E27FC236}">
                  <a16:creationId xmlns:a16="http://schemas.microsoft.com/office/drawing/2014/main" id="{FBB65784-C599-064F-D117-73DDAE6B9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3296"/>
              <a:ext cx="304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7" name="Line 153">
              <a:extLst>
                <a:ext uri="{FF2B5EF4-FFF2-40B4-BE49-F238E27FC236}">
                  <a16:creationId xmlns:a16="http://schemas.microsoft.com/office/drawing/2014/main" id="{E81B3A4B-4809-85EE-78DD-A680E8C7F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2152"/>
              <a:ext cx="328" cy="1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8" name="Line 154">
              <a:extLst>
                <a:ext uri="{FF2B5EF4-FFF2-40B4-BE49-F238E27FC236}">
                  <a16:creationId xmlns:a16="http://schemas.microsoft.com/office/drawing/2014/main" id="{6D9F8BDC-6CBB-3964-95B3-2E8D7254C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2" y="2664"/>
              <a:ext cx="360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9" name="Line 155">
              <a:extLst>
                <a:ext uri="{FF2B5EF4-FFF2-40B4-BE49-F238E27FC236}">
                  <a16:creationId xmlns:a16="http://schemas.microsoft.com/office/drawing/2014/main" id="{7164657B-3EC0-92DC-4912-66AB019B6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3048"/>
              <a:ext cx="40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535" name="Group 156">
            <a:extLst>
              <a:ext uri="{FF2B5EF4-FFF2-40B4-BE49-F238E27FC236}">
                <a16:creationId xmlns:a16="http://schemas.microsoft.com/office/drawing/2014/main" id="{92E86706-A579-614F-5585-F4F6EF32FF32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2368550"/>
            <a:ext cx="1123950" cy="3413125"/>
            <a:chOff x="4628" y="1234"/>
            <a:chExt cx="708" cy="2150"/>
          </a:xfrm>
        </p:grpSpPr>
        <p:sp>
          <p:nvSpPr>
            <p:cNvPr id="22539" name="Text Box 157">
              <a:extLst>
                <a:ext uri="{FF2B5EF4-FFF2-40B4-BE49-F238E27FC236}">
                  <a16:creationId xmlns:a16="http://schemas.microsoft.com/office/drawing/2014/main" id="{5EFBE89E-F364-CEC9-D209-E87D3FA9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" y="1234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能带    </a:t>
              </a:r>
            </a:p>
          </p:txBody>
        </p:sp>
        <p:sp>
          <p:nvSpPr>
            <p:cNvPr id="22540" name="Line 158">
              <a:extLst>
                <a:ext uri="{FF2B5EF4-FFF2-40B4-BE49-F238E27FC236}">
                  <a16:creationId xmlns:a16="http://schemas.microsoft.com/office/drawing/2014/main" id="{3F119C0C-7A12-AD8E-7E88-C37505A98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4" y="1512"/>
              <a:ext cx="13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1" name="Line 159">
              <a:extLst>
                <a:ext uri="{FF2B5EF4-FFF2-40B4-BE49-F238E27FC236}">
                  <a16:creationId xmlns:a16="http://schemas.microsoft.com/office/drawing/2014/main" id="{1BAE203B-AA05-BFEC-D656-FADD55268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6" y="1520"/>
              <a:ext cx="136" cy="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2" name="Line 160">
              <a:extLst>
                <a:ext uri="{FF2B5EF4-FFF2-40B4-BE49-F238E27FC236}">
                  <a16:creationId xmlns:a16="http://schemas.microsoft.com/office/drawing/2014/main" id="{E21BC2AB-5D50-A9FE-6A67-4C4E3CD1C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1520"/>
              <a:ext cx="24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3" name="Line 161">
              <a:extLst>
                <a:ext uri="{FF2B5EF4-FFF2-40B4-BE49-F238E27FC236}">
                  <a16:creationId xmlns:a16="http://schemas.microsoft.com/office/drawing/2014/main" id="{69D78A6C-1300-6BB1-E7EF-9EDECC8DA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20"/>
              <a:ext cx="168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4" name="Line 162">
              <a:extLst>
                <a:ext uri="{FF2B5EF4-FFF2-40B4-BE49-F238E27FC236}">
                  <a16:creationId xmlns:a16="http://schemas.microsoft.com/office/drawing/2014/main" id="{0012C83E-DB66-2B6A-DE2E-7018D2D59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1512"/>
              <a:ext cx="336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536" name="Text Box 165">
            <a:extLst>
              <a:ext uri="{FF2B5EF4-FFF2-40B4-BE49-F238E27FC236}">
                <a16:creationId xmlns:a16="http://schemas.microsoft.com/office/drawing/2014/main" id="{867CBDD0-4672-9764-16DE-93DC9830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1062038"/>
            <a:ext cx="5826125" cy="1139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每一个能带的单个状态都对应一个独立的简约波矢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对一个简约波矢则有一系列能量不同的状态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指明一个状态：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）属于哪个能带 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）简约波矢</a:t>
            </a:r>
          </a:p>
        </p:txBody>
      </p:sp>
      <p:sp>
        <p:nvSpPr>
          <p:cNvPr id="22537" name="灯片编号占位符 3">
            <a:extLst>
              <a:ext uri="{FF2B5EF4-FFF2-40B4-BE49-F238E27FC236}">
                <a16:creationId xmlns:a16="http://schemas.microsoft.com/office/drawing/2014/main" id="{CF467FBA-44EA-8A1F-65BC-41624FB1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B687C-8E0D-4A71-97C2-DA9F51F4365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8" name="TextBox 4">
            <a:extLst>
              <a:ext uri="{FF2B5EF4-FFF2-40B4-BE49-F238E27FC236}">
                <a16:creationId xmlns:a16="http://schemas.microsoft.com/office/drawing/2014/main" id="{4A7BE450-EEC1-9C39-3988-C40AB3DB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4450"/>
            <a:ext cx="4043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紫色线：拓展区表达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黄色区域：简约区表达</a:t>
            </a:r>
            <a:endParaRPr lang="en-US" altLang="zh-CN" sz="2000" b="1">
              <a:solidFill>
                <a:srgbClr val="FF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绿色线：周期布里渊区表达</a:t>
            </a:r>
            <a:endParaRPr lang="en-US" altLang="zh-CN" sz="2000" b="1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14217</TotalTime>
  <Words>773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楷体_GB2312</vt:lpstr>
      <vt:lpstr>Calibri</vt:lpstr>
      <vt:lpstr>宋体</vt:lpstr>
      <vt:lpstr>微软雅黑</vt:lpstr>
      <vt:lpstr>Times New Roman</vt:lpstr>
      <vt:lpstr>Symbol</vt:lpstr>
      <vt:lpstr>Wingdings</vt:lpstr>
      <vt:lpstr>Office 主题</vt:lpstr>
      <vt:lpstr>MathType 7.0 Equation</vt:lpstr>
      <vt:lpstr>公式</vt:lpstr>
      <vt:lpstr>Equation</vt:lpstr>
      <vt:lpstr>Microsoft 公式 3.0</vt:lpstr>
      <vt:lpstr>第三章 固体电子论</vt:lpstr>
      <vt:lpstr>晶体中能带的形成</vt:lpstr>
      <vt:lpstr>PowerPoint Presentation</vt:lpstr>
      <vt:lpstr>一般微扰处理（k远离布里渊区边界时）</vt:lpstr>
      <vt:lpstr>简并微扰处理（k靠近布里渊区边界时）</vt:lpstr>
      <vt:lpstr>PowerPoint Presentation</vt:lpstr>
      <vt:lpstr>PowerPoint Presentation</vt:lpstr>
      <vt:lpstr>PowerPoint Presentation</vt:lpstr>
      <vt:lpstr>PowerPoint Presentation</vt:lpstr>
      <vt:lpstr>三维周期场中近自由电子近似(略) </vt:lpstr>
      <vt:lpstr>处理原则</vt:lpstr>
      <vt:lpstr>三维情况下的Vn</vt:lpstr>
      <vt:lpstr>布里渊区与能带</vt:lpstr>
      <vt:lpstr>PowerPoint Presentation</vt:lpstr>
      <vt:lpstr>紧束缚近似——原子轨道线性组合法 </vt:lpstr>
      <vt:lpstr>原子能级与能带的对应关系</vt:lpstr>
      <vt:lpstr>需要掌握的知识点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 固体物理与电子技术革命</dc:title>
  <dc:creator>User</dc:creator>
  <cp:lastModifiedBy>Man Fong Lio</cp:lastModifiedBy>
  <cp:revision>1580</cp:revision>
  <dcterms:created xsi:type="dcterms:W3CDTF">2007-09-11T03:13:43Z</dcterms:created>
  <dcterms:modified xsi:type="dcterms:W3CDTF">2024-05-26T16:42:52Z</dcterms:modified>
</cp:coreProperties>
</file>