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1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33" y="33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3679 0 0,'0'0'10016'0'0,"10"0"-8821"0"0,-9 1-1139 0 0,0-1-1 0 0,1 1 1 0 0,-1 0-1 0 0,1 0 1 0 0,-1-1-1 0 0,1 1 1 0 0,-1-1 0 0 0,1 1-1 0 0,-1-1 1 0 0,1 0-1 0 0,-1 1 1 0 0,1-1-1 0 0,-1 0 1 0 0,1 0 0 0 0,0 0-1 0 0,-1 0 1 0 0,1 0-1 0 0,-1-1 1 0 0,1 1-1 0 0,-1 0 1 0 0,1-1 0 0 0,-1 1-1 0 0,1-1 1 0 0,1-1-1 0 0,-1 1-55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11167 0 0,'0'16'1216'0'0,"0"-16"-1215"0"0,0 21 779 0 0,-5 24 1 0 0,4-40-900 0 0,0 1 1 0 0,0 0 0 0 0,-1 0-1 0 0,0-1 1 0 0,0 1-1 0 0,-1-1 1 0 0,1 1 0 0 0,-7 9-1 0 0,3-9-5417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4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6 3223 0 0,'-7'-5'16856'0'0,"-48"65"-16558"0"0,34-35-222 0 0,-3 1 86 0 0,-7 14-162 0 0,30-38 0 0 0,-1 0 0 0 0,1 0 0 0 0,-1 0 0 0 0,1 0 0 0 0,0 0 0 0 0,0 0 0 0 0,-1 2 0 0 0,0 0 0 0 0,0-1 0 0 0,0 1 0 0 0,0-1 0 0 0,-1 1 0 0 0,1-1 0 0 0,-1 0 0 0 0,0 0 0 0 0,-5 4 0 0 0,-11 12 0 0 0,13-12 0 0 0,3-4 0 0 0,0 0 0 0 0,1 0 0 0 0,-1-1 0 0 0,-1 1 0 0 0,-3 3 0 0 0,-58 48 0 0 0,-12 27 0 0 0,43-42 0 0 0,9-7 0 0 0,6-13 0 0 0,-24 23 0 0 0,-9-2 0 0 0,35-23 0 0 0,12-11 0 0 0,-1-1 0 0 0,0 1 0 0 0,-9 6 0 0 0,13-10 0 0 0,1 0 0 0 0,-3 4 0 0 0,0 0 0 0 0,0-1 0 0 0,-8 9 0 0 0,-6 6 0 0 0,18-18 0 0 0,-9 8 0 0 0,-1 1 0 0 0,-1-1 0 0 0,-22 17 0 0 0,-12 14 0 0 0,18-15 0 0 0,16-16 0 0 0,-19 23 0 0 0,21-23 0 0 0,-21 21 0 0 0,29-29 0 0 0,-1 0 0 0 0,1-1 0 0 0,0 1 0 0 0,-1-1 0 0 0,1 0 0 0 0,0 1 0 0 0,0-1 0 0 0,0 1 0 0 0,0 0 0 0 0,0-1 0 0 0,1 1 0 0 0,-1 0 0 0 0,0 0 0 0 0,1-1 0 0 0,-1 1 0 0 0,0 3 0 0 0,0 1 0 0 0,-31 95 0 0 0,28-80 0 0 0,3-16 0 0 0,0 0 0 0 0,0-1 0 0 0,0 1 0 0 0,-1 0 0 0 0,-3 7 0 0 0,0 3 0 0 0,5-12 0 0 0,0-1 0 0 0,-1 0 0 0 0,0 1 0 0 0,0-1 0 0 0,0 1 0 0 0,0-1 0 0 0,0 0 0 0 0,-2 3 0 0 0,2-3 0 0 0,-1 0 0 0 0,0 1 0 0 0,1-2 0 0 0,0 0 0 0 0,0 0 0 0 0,1 0 0 0 0,-1 0 0 0 0,0 0 0 0 0,1 0 0 0 0,-1 0 0 0 0,1 0 0 0 0,-1 1 0 0 0,1-1 0 0 0,-1 0 0 0 0,1 0 0 0 0,0 2 0 0 0,-4 14 0 0 0,-4 19 0 0 0,5-20 0 0 0,-4 48 0 0 0,5-50-15 0 0,-1 0-1 0 0,-6 15 0 0 0,1 4-9 0 0,1-8 48 0 0,-3 21 26 0 0,8-25-49 0 0,-8 23 0 0 0,3-9 0 0 0,-7 53 0 0 0,7-60 0 0 0,3-14 0 0 0,1 0 0 0 0,-2 20 0 0 0,5-31 0 0 0,-4 22 0 0 0,3-17 0 0 0,-1 0 0 0 0,1 17 0 0 0,-6 26 0 0 0,3 33 0 0 0,4-54 0 0 0,1 13 0 0 0,6 24-72 0 0,-3-35 69 0 0,4 14-2 0 0,24 61-59 0 0,7 0 126 0 0,-34-94-60 0 0,14 34-2 0 0,19 54 0 0 0,-21-51 0 0 0,-7-13 1 0 0,-5-21 9 0 0,0 3 53 0 0,5 31-1 0 0,-10-47-59 0 0,5 20 36 0 0,0 0 0 0 0,10 22 0 0 0,-14-41-34 0 0,5 23 44 0 0,-6-24-39 0 0,2 4-10 0 0,0 0 0 0 0,0-1 0 0 0,4 9 0 0 0,4 13 0 0 0,-6-17 0 0 0,0 1 0 0 0,10 19 0 0 0,22 64 0 0 0,-9-43 56 0 0,26 55 96 0 0,-18-2 534 0 0,-26-77-593 0 0,19 52 544 0 0,-13-48-445 0 0,4 6-144 0 0,-14-28-19 0 0,0 0 0 0 0,0 0-1 0 0,1 0 1 0 0,13 15 0 0 0,6 11-29 0 0,-15-24 13 0 0,1 0 0 0 0,18 16 0 0 0,10 11 12 0 0,-36-34-25 0 0,6 6 0 0 0,2 1 0 0 0,19 21 0 0 0,-20-20 34 0 0,-1 3-4 0 0,-7-13-30 0 0,0 0 0 0 0,0 2 27 0 0,-1-4-4 0 0,8 7-9 0 0,3 4-14 0 0,-3-2 0 0 0,-1-1 21 0 0,-5-6-13 0 0,-1 1 1 0 0,1-1 0 0 0,0 0-1 0 0,7 5 1 0 0,0 0 2 0 0,21 13 42 0 0,7 4 64 0 0,-33-23-103 0 0,-1 2-16 0 0,5 5 1 0 0,2 5 1 0 0,2 3 64 0 0,-12-15-60 0 0,17 20 45 0 0,-16-20-38 0 0,0 0-11 0 0,12 13 0 0 0,-13-14 5 0 0,-2-1-9 0 0,1 0 4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0,-1 0 0 0 0,1 0 0 0 0,0 0 0 0 0,0 0 0 0 0,0 0 0 0 0,0 0 0 0 0,0 0 0 0 0,0 0 0 0 0,0 0 0 0 0,0 0 0 0 0,12 13 63 0 0,-10-11-63 0 0,0 0 0 0 0,0 0 0 0 0,0 1 0 0 0,0-1 0 0 0,1 1 0 0 0,-1-1 0 0 0,1 0 0 0 0,0 0 0 0 0,-1 0 0 0 0,1 1 0 0 0,0-1 0 0 0,-1 0 0 0 0,1-1 0 0 0,0 0 0 0 0,18 6 0 0 0,-18-6 0 0 0,0 0 0 0 0,0 0 0 0 0,0 1 0 0 0,0-1 0 0 0,0 0 0 0 0,1-1 0 0 0,-1 0 0 0 0,-2 0 0 0 0,14 6 0 0 0,-12-5 0 0 0,0 0 0 0 0,0 0 0 0 0,0 0 0 0 0,-1 0 0 0 0,1 0 0 0 0,0 0 0 0 0,-1 0 0 0 0,0 0 0 0 0,1-1 0 0 0,-1 1-11 0 0,3 0-1126 0 0,-2 0 573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5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1082 0 2759 0 0,'0'0'13503'0'0,"-6"5"-12864"0"0,-36 14 827 0 0,39-18-1386 0 0,1 1-1 0 0,-1 0-7 0 0,0-1-4 0 0,-15 9 642 0 0,16-8-659 0 0,-1-1 0 0 0,1 1 0 0 0,-1-1 0 0 0,0 1 1 0 0,1-1-1 0 0,-1 0 0 0 0,0 0 0 0 0,0 0 0 0 0,-5 0 0 0 0,-8 2-3 0 0,1 1 0 0 0,-1 1 0 0 0,-15 7 0 0 0,12-4 16 0 0,-33 18 0 0 0,-7 1 0 0 0,30-16-64 0 0,-23 14 0 0 0,6-1 0 0 0,39-21 0 0 0,0-1 0 0 0,0 1 0 0 0,1 1 0 0 0,-1 0 0 0 0,-8 6 0 0 0,13-8 11 0 0,-15 10 87 0 0,7-5-49 0 0,0 0 0 0 0,-13 12 0 0 0,-7 4-49 0 0,20-17 15 0 0,0 1-1 0 0,-13 5 1 0 0,-3 1 5 0 0,-34 23-20 0 0,44-25 0 0 0,14-9 0 0 0,0 0 0 0 0,-1 0 0 0 0,-9 6 0 0 0,-12 11 0 0 0,5 0 0 0 0,-13 17 216 0 0,31-35-205 0 0,0 0 32 0 0,0 1-33 0 0,-1 0-10 0 0,-3 3 0 0 0,-8 11 11 0 0,11-14 32 0 0,0 0-33 0 0,-1-1-10 0 0,0 3 0 0 0,5-5 0 0 0,-28 16 0 0 0,24-13 0 0 0,-1 0 0 0 0,1-1 0 0 0,0 1 0 0 0,0 0 0 0 0,-23 21 0 0 0,5-4 128 0 0,14-11-161 0 0,0 0 0 0 0,1 1-1 0 0,0 0 1 0 0,1 0 0 0 0,-5 14-1 0 0,7-21 34 0 0,0 0-13 0 0,2-1-40 0 0,0 2 29 0 0,-1 0-19 0 0,0-1 32 0 0,0 1 11 0 0,1 0 0 0 0,-15 24 0 0 0,15-24 0 0 0,-1 0 0 0 0,0 0 0 0 0,0 0-6 0 0,0-1 1 0 0,0 1-1 0 0,0 0 0 0 0,1 0 1 0 0,-1 6-1 0 0,-4 10-24 0 0,-3 15 30 0 0,9-35 0 0 0,-2 3 0 0 0,-3 12 0 0 0,-1 8 0 0 0,3-4 0 0 0,-2 14 0 0 0,3-29 0 0 0,1 1 0 0 0,-1-1 0 0 0,0 0 0 0 0,1 0 0 0 0,-1 1 0 0 0,1-1 0 0 0,-4 30 0 0 0,2 29 0 0 0,2-50 0 0 0,-2 2 0 0 0,-10 29 0 0 0,5-25 0 0 0,5-15 0 0 0,0 0 0 0 0,1 0 0 0 0,0 1 0 0 0,0-1 0 0 0,0 0 0 0 0,0 1 0 0 0,0-1 0 0 0,1 0 0 0 0,-1 6 0 0 0,0 9 0 0 0,0-3 0 0 0,1 0-21 0 0,0-8 10 0 0,0-1 0 0 0,0 0 1 0 0,-2 13-1 0 0,1 7 11 0 0,1-18 0 0 0,0 0 0 0 0,0 0 0 0 0,-3 14 0 0 0,3-19-5 0 0,-1-1 0 0 0,1 1 0 0 0,-1-1 0 0 0,1 1 1 0 0,0 0-1 0 0,0-1 0 0 0,0 1 0 0 0,0 0 0 0 0,1-1 0 0 0,-1 1 0 0 0,1 0 0 0 0,1 2 0 0 0,-1 22 5 0 0,3 17 0 0 0,-3-29 0 0 0,0-3-12 0 0,5 24-29 0 0,1-18 30 0 0,-7-14 11 0 0,0-1 0 0 0,0 0 0 0 0,0 0 0 0 0,1 0 0 0 0,-1-1 0 0 0,1 1 0 0 0,-1 0 0 0 0,3 4 0 0 0,-2-3 0 0 0,1 0 0 0 0,-1 0 0 0 0,0-1 0 0 0,0 1 0 0 0,-1 0 0 0 0,1 6 0 0 0,-1-2 0 0 0,1 0 0 0 0,0 0 0 0 0,2 11 0 0 0,-2-16 0 0 0,0 0 0 0 0,3 7 0 0 0,-2-6 0 0 0,-1-1 0 0 0,1 1 0 0 0,-1 0 0 0 0,0 0 0 0 0,2 5 0 0 0,-2-5 0 0 0,2 14 0 0 0,-1-11 0 0 0,0 0 0 0 0,0-1 0 0 0,5 13 0 0 0,-1-6 0 0 0,7 17 0 0 0,-12-27 0 0 0,0 0 0 0 0,17 42 122 0 0,1 10-196 0 0,-13-40 74 0 0,1 3 0 0 0,-7-16 0 0 0,0-2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0,6 19 0 0 0,-4-18 0 0 0,1 10 0 0 0,1 5 0 0 0,-5-15 0 0 0,6 14 0 0 0,-3-12 0 0 0,0 0 0 0 0,-1 0 0 0 0,1 0 0 0 0,0 0 0 0 0,-1 0 0 0 0,1 0 0 0 0,0 4 0 0 0,1 0 0 0 0,1-1 0 0 0,0 1 0 0 0,7 9 0 0 0,-6-10 15 0 0,-1 1-1 0 0,-1-1 0 0 0,1 1 1 0 0,4 13-1 0 0,30 38-102 0 0,-18-12 88 0 0,28 45 264 0 0,-30-59-146 0 0,21 16 84 0 0,-29-36-145 0 0,21 20-1 0 0,5 3 23 0 0,3 5 49 0 0,-36-38-128 0 0,21 16 128 0 0,-21-16-128 0 0,10 11 118 0 0,14 21 665 0 0,-25-31-772 0 0,0 0-11 0 0,1-1 0 0 0,-1 0 11 0 0,1 1 31 0 0,17 17 33 0 0,-9-11-53 0 0,0 0-1 0 0,1-1 1 0 0,0-1-1 0 0,19 10 0 0 0,-2-2 0 0 0,7 9-21 0 0,-33-22 0 0 0,-1 0 0 0 0,1 0 0 0 0,15 11 0 0 0,-15-12 28 0 0,-2 0-21 0 0,1-1 0 0 0,0 1 0 0 0,0-1 1 0 0,-1 1-1 0 0,1 0 0 0 0,0 0 0 0 0,-1 0 0 0 0,1 0 0 0 0,-1 0 0 0 0,1 0 1 0 0,-1 0-1 0 0,0 0 0 0 0,2 3 0 0 0,0-2 4 0 0,-2-1 31 0 0,2 1-31 0 0,0 0-11 0 0,1 0 0 0 0,-1 1 0 0 0,0-1 0 0 0,1 0 0 0 0,-1-1 0 0 0,0 1 0 0 0,0-1 0 0 0,3 3 0 0 0,20 11 0 0 0,-23-14 0 0 0,0 1 0 0 0,-1-1 0 0 0,1 0 0 0 0,0 1 0 0 0,0-1 0 0 0,6 3 0 0 0,-1 0 0 0 0,1-1 0 0 0,0 0 0 0 0,15 3 0 0 0,-23-6 0 0 0,45 10 64 0 0,-43-9-64 0 0,-1 0-11 0 0,-1-1-31 0 0,1 0 19 0 0,-1 1-25 0 0,2-1 36 0 0,0 1 1 0 0,-2-1-31 0 0,2 1 20 0 0,-2 0-20 0 0,2 0 31 0 0,0 1 11 0 0,1-1 0 0 0,0 0 0 0 0,-1 1 0 0 0,0-1 0 0 0,1 1 0 0 0,-1-1 0 0 0,0 0 0 0 0,1 0 0 0 0,-1 0-11 0 0,1 1-31 0 0,-1-1 31 0 0,1 0 11 0 0,-1 0-11 0 0,-2-1-31 0 0,4 0 9 0 0,-4 0 16 0 0,0 0 1 0 0,0 0-1 0 0,0 0 0 0 0,0 0 1 0 0,0 0-1 0 0,0 0 0 0 0,0 0 1 0 0,0 1-1 0 0,0-1 0 0 0,0 0 1 0 0,0 1-1 0 0,0-1 0 0 0,0 1 1 0 0,1 0-1 0 0,1 0 6 0 0,-3 0-42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1 919 0 0,'0'0'16240'0'0,"0"0"-16166"0"0,-2 2 31 0 0,2-2-13 0 0,0 0-24 0 0,-1 3-44 0 0,-1 0 31 0 0,2 0 17 0 0,0-2 8 0 0,-1 1 8 0 0,-1 21 742 0 0,1-22-686 0 0,-3 16 474 0 0,1 1-350 0 0,3-17-80 0 0,0 0-103 0 0,-2 9-134 0 0,2-9 114 0 0,-2 7 83 0 0,1-5-95 0 0,-2 15 195 0 0,2-9-126 0 0,0 0-1 0 0,-1 0 0 0 0,0-1 0 0 0,-1 1 0 0 0,0 0 0 0 0,-8 16 0 0 0,3-9-91 0 0,5-12-14 0 0,1 1 1 0 0,0-1-1 0 0,0 1 0 0 0,0-1 1 0 0,-1 7-1 0 0,3-8-5 0 0,-1-2 32 0 0,-6 27-32 0 0,-1-2-12 0 0,3-12 13 0 0,-10 22 1 0 0,5-12 26 0 0,-19 37-39 0 0,27-57 0 0 0,1-2 0 0 0,0-1 0 0 0,0 0 0 0 0,0 0 0 0 0,0 0 0 0 0,1 1 0 0 0,-1-1 0 0 0,0 1 0 0 0,1-1 0 0 0,-1 0 0 0 0,1 1 0 0 0,-1-1 0 0 0,1 1 0 0 0,0-1 0 0 0,0 3 0 0 0,-10 29 0 0 0,2 0 0 0 0,8-29 0 0 0,0 0 0 0 0,-5 34 376 0 0,2 5-752 0 0,3-40 376 0 0,-8 48 0 0 0,3-8 0 0 0,1-8 0 0 0,-9 46 0 0 0,3-24 0 0 0,-5 16 64 0 0,6-34-64 0 0,7-22 0 0 0,-2-1 0 0 0,-9 26 0 0 0,2-5 0 0 0,9-23 0 0 0,-2 13 0 0 0,-9 29 0 0 0,5-23 346 0 0,5-15-448 0 0,-2-1 0 0 0,-9 25 0 0 0,4-17 254 0 0,0 1 1 0 0,-5 30-1 0 0,9-35-28 0 0,-29 134 527 0 0,26-114-462 0 0,-2 19 185 0 0,11-57-351 0 0,-1-1 0 0 0,1 0 0 0 0,-1 1 0 0 0,0-1 0 0 0,0 1 0 0 0,-3 3 0 0 0,-6 19-59 0 0,1 17 273 0 0,-6 59-1 0 0,5-8-213 0 0,5-14-215 0 0,1 33 168 0 0,2 15 24 0 0,3-70 0 0 0,2 106 64 0 0,-3-159-64 0 0,0-1 0 0 0,-2 100 136 0 0,6-19-136 0 0,15 44 0 0 0,-15-107 0 0 0,2 11 0 0 0,6 54 0 0 0,-11-78 0 0 0,7 41 0 0 0,-5-30 0 0 0,-1-12 0 0 0,-1-2 0 0 0,0-1 0 0 0,0 0 0 0 0,-1 0 0 0 0,1 1 0 0 0,-1 8 0 0 0,2 5 32 0 0,7 32 0 0 0,-5-33-16 0 0,-2-1-16 0 0,8 24 0 0 0,-10-39 0 0 0,4 15 0 0 0,16 32 0 0 0,-9-12 0 0 0,-8-15-5 0 0,-2-14 3 0 0,0-1 0 0 0,0 1-1 0 0,1-1 1 0 0,3 11 0 0 0,-3-11 10 0 0,0 0 0 0 0,0 0 0 0 0,-1 1 0 0 0,1-1 0 0 0,-1 0 0 0 0,0 10 0 0 0,3 1 27 0 0,-3-13-22 0 0,0-1 0 0 0,0 1 1 0 0,0-1-1 0 0,0 1 0 0 0,-1 0 1 0 0,1 3-1 0 0,2 25 8 0 0,7 38-1 0 0,-8-62-35 0 0,3 18 21 0 0,-4-17-18 0 0,2 8-87 0 0,1 5 102 0 0,3 14 114 0 0,-7-36-186 0 0,10 39-7 0 0,14 59 212 0 0,-14-40-320 0 0,14 32 377 0 0,-22-78-338 0 0,10 33 89 0 0,-4-22 56 0 0,1 4 0 0 0,-8-24 0 0 0,8 21 0 0 0,2 6 0 0 0,-10-27 0 0 0,1 0 0 0 0,-1 0-11 0 0,1 1-31 0 0,7 15 31 0 0,-7-17 11 0 0,0 1 0 0 0,0 0 0 0 0,0 0 0 0 0,0 0 0 0 0,-1 0 0 0 0,1-1 0 0 0,0 1 0 0 0,1 0 0 0 0,-2 0 0 0 0,1 1 0 0 0,0-1 0 0 0,0-1 0 0 0,0 1 0 0 0,1-1 0 0 0,-1 1 0 0 0,1 0 0 0 0,-1-1 0 0 0,0 0 0 0 0,0 0 0 0 0,1 0 0 0 0,0 0 0 0 0,4 2-20 0 0,11 8-24 0 0,-15-9 44 0 0,-1-1 0 0 0,1 1 0 0 0,0-1 0 0 0,0-1 0 0 0,-1 1 0 0 0,1 0 0 0 0,1 1-32 0 0,12 1 0 0 0,-14-3 29 0 0,-2-1-4 0 0,-1 1-2 0 0,3 0-2 0 0,23 4-12 0 0,-21-5 12 0 0,-1 1 11 0 0,0-1 0 0 0,-2-1-181 0 0,0 1-1 0 0,0 0 1 0 0,0 0 0 0 0,0 0-1 0 0,0 0 1 0 0,0 1 0 0 0,0-1-1 0 0,0 0 1 0 0,0 0 0 0 0,0 1-1 0 0,0-1 1 0 0,0 0 0 0 0,0 1 0 0 0,0-1-1 0 0,0 1 1 0 0,1 0 0 0 0,3 2-3591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0 455 0 0,'0'0'11682'0'0,"6"10"-10780"0"0,-10 7-452 0 0,-1 1 0 0 0,-1-1 0 0 0,-9 20 0 0 0,-31 52 1294 0 0,7-9-1096 0 0,1-7-512 0 0,-32 89 56 0 0,61-142-165 0 0,-6 22-1 0 0,-9 23-15 0 0,-5 13 53 0 0,21-52-64 0 0,4-11 0 0 0,-10 23 0 0 0,1 5 0 0 0,8-26 0 0 0,-4 20 0 0 0,-9 10 0 0 0,10-31 0 0 0,2 1 0 0 0,-9 31 0 0 0,8-20 0 0 0,4-14 0 0 0,0 0 0 0 0,-11 26 0 0 0,-15 48 0 0 0,21-63 0 0 0,-6 33 1527 0 0,-7 25-3022 0 0,2-8 1490 0 0,1 0 64 0 0,8-38-49 0 0,6-20-10 0 0,-1 0 0 0 0,-1-1 0 0 0,-13 28 0 0 0,-20 26 64 0 0,11-21-64 0 0,22-38 0 0 0,0 0 0 0 0,-9 24 0 0 0,5-7 0 0 0,8-25 0 0 0,-8 26 0 0 0,5-11 0 0 0,-10 22 0 0 0,14-37 0 0 0,-9 20 0 0 0,-8 12 0 0 0,7-8 35 0 0,-5 16-6 0 0,9-22-32 0 0,-7 27 0 0 0,7-21 1 0 0,-3 23 2 0 0,-3 0 0 0 0,12-46 0 0 0,0-1 0 0 0,0 0 0 0 0,0 1 0 0 0,0-1 0 0 0,-5 19 0 0 0,-7 15 0 0 0,-20 47 0 0 0,-8 1 0 0 0,22-48 0 0 0,9-15 0 0 0,-10 29 0 0 0,11-27 0 0 0,2 3 0 0 0,4-11 0 0 0,0-1 0 0 0,-9 27 0 0 0,8-33 0 0 0,-4 23 0 0 0,7-28 0 0 0,0-1 0 0 0,0 0 0 0 0,-1 0 0 0 0,1 1 0 0 0,0-1 0 0 0,-2 10 0 0 0,2-10 0 0 0,-12 22 0 0 0,2-3 20 0 0,-5 10 24 0 0,15-30-44 0 0,-4 12 0 0 0,-3 13 0 0 0,0 5-64 0 0,-3-7 128 0 0,10-22-64 0 0,2-4 0 0 0,0-1 0 0 0,-1 4 0 0 0,-10 24 0 0 0,8-23 0 0 0,-16 52 0 0 0,17-51 0 0 0,0-1 0 0 0,0 1 0 0 0,0-1 0 0 0,0 0 0 0 0,-1 1 0 0 0,1 2 0 0 0,2-7 0 0 0,0 0 0 0 0,-2 3 0 0 0,-10 25 0 0 0,5-11 0 0 0,-1 5 0 0 0,0 1 0 0 0,6-19 0 0 0,1 1 0 0 0,-1-1 0 0 0,0 1 0 0 0,0-1 0 0 0,0 0 0 0 0,-1 1 0 0 0,1-1 0 0 0,0 1 0 0 0,0-1 0 0 0,0 0 0 0 0,0 1 0 0 0,0-1 0 0 0,0 0 0 0 0,0 1 0 0 0,0-1 0 0 0,-7 23 0 0 0,7-23 0 0 0,0 0 0 0 0,-1 1 0 0 0,1-1 0 0 0,0 0 0 0 0,0 1 0 0 0,1-1 0 0 0,-1 1 0 0 0,0-1 0 0 0,0 16 0 0 0,-2 2 0 0 0,-3 15 0 0 0,5-30 0 0 0,-2 31 0 0 0,3-33 0 0 0,0-1 0 0 0,1 0 0 0 0,-1 1 0 0 0,0-1 0 0 0,0 0 0 0 0,1 0 0 0 0,-1 1 0 0 0,0-1 0 0 0,2 23 0 0 0,-2-22 0 0 0,1-1 0 0 0,-1 1 0 0 0,1-1 0 0 0,-1 0 0 0 0,0 1 0 0 0,1-1 0 0 0,0 1 0 0 0,-1 0 0 0 0,1 2-24 0 0,2 10-16 0 0,16 73-24 0 0,-17-85 64 0 0,-1 0 0 0 0,1 5 0 0 0,8 15 0 0 0,-6-17 0 0 0,-1 0 0 0 0,1 0 0 0 0,4 6 0 0 0,24 29 0 0 0,-30-39 0 0 0,0 0 0 0 0,0 0 0 0 0,1 0 0 0 0,0 1 0 0 0,-1-1 0 0 0,1 0 0 0 0,0 0 0 0 0,-1 1 0 0 0,1-2 0 0 0,2 3 0 0 0,11 20 0 0 0,-16-25 0 0 0,17 23-53 0 0,-1-1 42 0 0,-14-19 11 0 0,1 0 0 0 0,3 5 0 0 0,17 18 0 0 0,-20-23 0 0 0,-1 0 0 0 0,0 0 0 0 0,38 46 0 0 0,-36-45-2 0 0,-1-1 0 0 0,0 1-1 0 0,1 0 1 0 0,6 4 0 0 0,19 15 141 0 0,-8-6-117 0 0,-7-6 37 0 0,17 15-1 0 0,-31-25-15 0 0,20 24 95 0 0,-18-22-127 0 0,-1-2 32 0 0,1 1-33 0 0,1 2-10 0 0,4 6 60 0 0,9 8 8 0 0,-9-10 0 0 0,25 19-8 0 0,-29-24-60 0 0,0 0 0 0 0,1 3 23 0 0,15 10 18 0 0,-5-6-41 0 0,-13-8 0 0 0,14 7 0 0 0,47 20 64 0 0,-45-20-64 0 0,-14-5 0 0 0,10 2 0 0 0,-10-5 11 0 0,1 1 32 0 0,0-1-33 0 0,-1 0-10 0 0,0 1 0 0 0,0-1 11 0 0,1 1 42 0 0,-2 0 1 0 0,1 0-54 0 0,-2-2-43 0 0,28 21 32 0 0,-28-19 11 0 0,1 0 0 0 0,12 5 0 0 0,29 14 64 0 0,7-4 54 0 0,-36-12-93 0 0,-8-3-9 0 0,19 5 17 0 0,33 6 230 0 0,-57-13-390 0 0,17 4 79 0 0,-15-3 48 0 0,1-1 0 0 0,0 1 0 0 0,0 0 0 0 0,0 0 0 0 0,-1 0 0 0 0,2 1 32 0 0,10-1 0 0 0,17 5-21 0 0,-31-6 42 0 0,57 1-13 0 0,-54-1-40 0 0,0 1 0 0 0,-1-1 0 0 0,1 0 0 0 0,-1 1 0 0 0,0 0 0 0 0,1-1 0 0 0,-1 1 11 0 0,1-1 32 0 0,-1 0-33 0 0,1 0-10 0 0,28 2 418 0 0,-32-2-318 0 0,10 0-79 0 0,7 0-456 0 0,-8 0 457 0 0,-8 0 84 0 0,6 0 266 0 0,8-1-808 0 0,-11 1 436 0 0,-1 0 0 0 0,1 0 0 0 0,0 0 0 0 0,-1 1 0 0 0,0 0 18 0 0,-3-1 418 0 0,1 0-728 0 0,1 1 221 0 0,-2 0 396 0 0,1-1-597 0 0,5 8 495 0 0,-6-7-320 0 0,0-1-93 0 0,2 2 190 0 0,-2-1 78 0 0,0 1 592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1 5983 0 0,'0'0'9344'0'0,"-6"6"-8413"0"0,4-5-862 0 0,-21 13 1305 0 0,22-14-1148 0 0,1 0-162 0 0,-16 7 467 0 0,4-1-390 0 0,-6 5 51 0 0,9-3-196 0 0,-23 16 326 0 0,24-18-335 0 0,1-1 40 0 0,1 0 0 0 0,-1-1 0 0 0,0 1-1 0 0,0-2 1 0 0,0 1 0 0 0,-1-1 0 0 0,1 0 0 0 0,-1 0 0 0 0,-8 1 0 0 0,-1 0 44 0 0,1 0 0 0 0,-1 1 1 0 0,-21 10-1 0 0,35-14-28 0 0,0 1-33 0 0,-97 76 118 0 0,89-72-128 0 0,0-1 0 0 0,0-1 0 0 0,-19 6 0 0 0,-19 7 0 0 0,-32 26 0 0 0,30-10 22 0 0,36-22-8 0 0,-1-1 0 0 0,-21 11 0 0 0,16-12-14 0 0,4-2 0 0 0,1 0 0 0 0,1 1 0 0 0,-28 19 0 0 0,27-16 0 0 0,6-5 0 0 0,0 1 0 0 0,1 1 0 0 0,-1 0 0 0 0,-9 11 0 0 0,10-9 0 0 0,-1 0 0 0 0,-23 15 0 0 0,9-8 0 0 0,-5 5 0 0 0,-7 4 0 0 0,33-24 0 0 0,0 0 0 0 0,1-1 0 0 0,0 1 0 0 0,-15 12 0 0 0,1-3 0 0 0,11-7 0 0 0,1 1 0 0 0,0-1 0 0 0,0 1 0 0 0,0 0 0 0 0,0 0 0 0 0,-3 6 0 0 0,2-4 0 0 0,3-3 0 0 0,-8 19 0 0 0,0-5 0 0 0,-7 14 0 0 0,10-16 0 0 0,0 3 0 0 0,-11 25 0 0 0,-8 23 0 0 0,12-33 0 0 0,-9 42-72 0 0,22-73 72 0 0,-5 14 0 0 0,5-13 0 0 0,-1 1 0 0 0,1-1 0 0 0,-1 0 0 0 0,0 0 0 0 0,0 0 0 0 0,-1-1 0 0 0,-2 5 0 0 0,-8 16 0 0 0,8-11 0 0 0,-4 4 0 0 0,3-8 0 0 0,-5 24 0 0 0,-2 9 0 0 0,10-29 0 0 0,-1 5 0 0 0,3-15 0 0 0,0 1 0 0 0,-14 59 0 0 0,12-47 0 0 0,-11 54 0 0 0,13-66 0 0 0,-2 77 0 0 0,3-47 0 0 0,3-1 0 0 0,-4-27 0 0 0,1-4 0 0 0,0 1 0 0 0,0 0 0 0 0,0-1 0 0 0,0 1 0 0 0,1 0 0 0 0,-1-1 0 0 0,2 6 0 0 0,-1-5 0 0 0,6 35-64 0 0,4 5 64 0 0,-3-20 0 0 0,-6-14 0 0 0,0-1 0 0 0,0 0 0 0 0,0 0 0 0 0,4 7 0 0 0,-4-11 0 0 0,6 29 0 0 0,-7-30 0 0 0,0 0 0 0 0,0 1 0 0 0,1 0 0 0 0,6 21 0 0 0,1 6 0 0 0,1-3 0 0 0,21 74 310 0 0,-29-97-317 0 0,9 38 88 0 0,-10-41-81 0 0,1 9 0 0 0,1 0 0 0 0,7 19 0 0 0,8 35 118 0 0,4 12 10 0 0,-16-59-101 0 0,1 6 28 0 0,13 25 1 0 0,-11-31-56 0 0,8 18 54 0 0,-8-18-44 0 0,37 49 174 0 0,-32-47-56 0 0,28 31 0 0 0,9-4 0 0 0,-40-36-53 0 0,0 1-1 0 0,-1 0 0 0 0,14 22 1 0 0,-9-13-53 0 0,19 17 245 0 0,-26-28-118 0 0,6 3 61 0 0,7 2 12 0 0,-19-13-210 0 0,-1-1 36 0 0,1 1-24 0 0,-1-1 24 0 0,2 1-36 0 0,3 4-1 0 0,-3-5-4 0 0,-1 1 1 0 0,0 0 0 0 0,0 0-1 0 0,-1 0 1 0 0,1 0 0 0 0,2 4-1 0 0,8 7 46 0 0,18 15 17 0 0,-3-6-12 0 0,-2-3 38 0 0,-23-17-82 0 0,1 0 0 0 0,-1 0 0 0 0,1 0 0 0 0,-1 0 1 0 0,0 1-1 0 0,3 2 0 0 0,-4-3-14 0 0,-3-3 0 0 0,4 2 0 0 0,18 17 0 0 0,-7-6 0 0 0,-11-10 11 0 0,-1-1 31 0 0,0 1-31 0 0,2 1-11 0 0,0-1 21 0 0,19 17 78 0 0,2 1-99 0 0,-13-10 2 0 0,8 5 30 0 0,5 1-13 0 0,-20-13-8 0 0,0 0-11 0 0,8 3 0 0 0,23 7 64 0 0,16 1 0 0 0,-47-13-64 0 0,-1 0 0 0 0,1 1 0 0 0,-1-1 0 0 0,0 0 0 0 0,2 0 0 0 0,-5-2 0 0 0,0 1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0,0-1 0 0 0,0 1 0 0 0,0 0 0 0 0,0 0 0 0 0,0 0 0 0 0,0 0 0 0 0,0 0 0 0 0,24 8 0 0 0,-20-7 0 0 0,0 0 0 0 0,0 1 0 0 0,1-1 0 0 0,-1 0 0 0 0,0 1 0 0 0,0-1 0 0 0,40 15 64 0 0,-40-15-64 0 0,0 0 0 0 0,0-1 0 0 0,0 1 0 0 0,0 0 0 0 0,0-1 0 0 0,0 1 0 0 0,0 0 0 0 0,-1 0 0 0 0,1 0 0 0 0,0-1 0 0 0,21 2 0 0 0,-24-1 0 0 0,11 0 0 0 0,2-2 0 0 0,14 2 0 0 0,-25-1 0 0 0,0 1 0 0 0,1-1 0 0 0,-1 0 0 0 0,1 0 0 0 0,-1 1 0 0 0,13 2-64 0 0,-3 1 64 0 0,-13-4 0 0 0,0 0 0 0 0,1 0 0 0 0,-1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0,1 0 0 0 0,-1 0 0 0 0,0 0 0 0 0,0 1 0 0 0,0-1 0 0 0,0 0 0 0 0,18 10 0 0 0,-14-7 0 0 0,0-1 0 0 0,-1 1 0 0 0,0-1 13 0 0,-2-1 51 0 0,16 6 47 0 0,-16-6-136 0 0,15 1-82 0 0,-12-2 96 0 0,-1 0-9 0 0,-4 1-10 0 0,21-2-45 0 0,-19 0 59 0 0,0 0-15 0 0,14 2 14 0 0,-11 0 17 0 0,0 0 0 0 0,0-1 0 0 0,0 0 0 0 0,-1 1 0 0 0,1-1 0 0 0,0 0 0 0 0,6-3-46 0 0,-10 2 41 0 0,1 1 0 0 0,0 0 0 0 0,0-1 1 0 0,-1 1-1 0 0,1 0 0 0 0,0 0 0 0 0,0 0 0 0 0,-1-1 1 0 0,1 1-1 0 0,0 0 0 0 0,0 0 0 0 0,0 0 0 0 0,-1 0 1 0 0,1 1-1 0 0,0-1 0 0 0,0 0 0 0 0,-1 0 0 0 0,1 0 1 0 0,0 0-1 0 0,0 1 0 0 0,0 0 0 0 0,0-1-72 0 0,2-1-62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26 919 0 0,'0'0'16240'0'0,"0"0"-16166"0"0,2 2 31 0 0,-2-2-13 0 0,0 0-24 0 0,1 3-44 0 0,1 0 31 0 0,-2 0 17 0 0,0-2 8 0 0,1 1 8 0 0,1 21 742 0 0,-1-22-686 0 0,3 16 474 0 0,-1 1-350 0 0,-3-17-80 0 0,0 0-103 0 0,2 9-134 0 0,-2-9 114 0 0,2 7 83 0 0,-1-5-95 0 0,2 15 195 0 0,-2-9-126 0 0,0 0-1 0 0,1 0 0 0 0,0-1 0 0 0,1 1 0 0 0,0 0 0 0 0,8 16 0 0 0,-3-9-91 0 0,-5-12-14 0 0,-1 1 1 0 0,0-1-1 0 0,0 1 0 0 0,0-1 1 0 0,1 7-1 0 0,-3-8-5 0 0,1-2 32 0 0,6 27-32 0 0,1-2-12 0 0,-3-12 13 0 0,10 22 1 0 0,-5-12 26 0 0,19 37-39 0 0,-27-57 0 0 0,-1-2 0 0 0,0-1 0 0 0,0 0 0 0 0,0 0 0 0 0,0 0 0 0 0,-1 1 0 0 0,1-1 0 0 0,0 1 0 0 0,-1-1 0 0 0,1 0 0 0 0,-1 1 0 0 0,1-1 0 0 0,-1 1 0 0 0,0-1 0 0 0,0 3 0 0 0,10 29 0 0 0,-2 0 0 0 0,-8-29 0 0 0,0 0 0 0 0,5 34 376 0 0,-2 5-752 0 0,-3-40 376 0 0,8 48 0 0 0,-3-8 0 0 0,-1-8 0 0 0,9 46 0 0 0,-3-24 0 0 0,5 16 64 0 0,-6-34-64 0 0,-7-22 0 0 0,2-1 0 0 0,9 26 0 0 0,-2-5 0 0 0,-9-23 0 0 0,2 13 0 0 0,9 29 0 0 0,-5-23 346 0 0,-5-15-448 0 0,2-1 0 0 0,9 25 0 0 0,-4-17 254 0 0,0 1 1 0 0,5 30-1 0 0,-9-35-28 0 0,29 134 527 0 0,-26-114-462 0 0,2 19 185 0 0,-11-57-351 0 0,1-1 0 0 0,-1 0 0 0 0,1 1 0 0 0,0-1 0 0 0,0 1 0 0 0,3 3 0 0 0,6 19-59 0 0,-1 17 273 0 0,6 59-1 0 0,-5-8-213 0 0,-5-14-215 0 0,-1 33 168 0 0,-2 15 24 0 0,-3-70 0 0 0,-2 106 64 0 0,3-159-64 0 0,0-1 0 0 0,2 100 136 0 0,-6-19-136 0 0,-15 44 0 0 0,15-107 0 0 0,-2 11 0 0 0,-6 54 0 0 0,11-78 0 0 0,-7 41 0 0 0,5-30 0 0 0,1-12 0 0 0,1-2 0 0 0,0-1 0 0 0,0 0 0 0 0,1 0 0 0 0,-1 1 0 0 0,1 8 0 0 0,-2 5 32 0 0,-7 32 0 0 0,5-33-16 0 0,2-1-16 0 0,-8 24 0 0 0,10-39 0 0 0,-4 15 0 0 0,-16 32 0 0 0,9-12 0 0 0,8-15-5 0 0,2-14 3 0 0,0-1 0 0 0,0 1-1 0 0,-1-1 1 0 0,-3 11 0 0 0,3-11 10 0 0,0 0 0 0 0,0 0 0 0 0,1 1 0 0 0,-1-1 0 0 0,1 0 0 0 0,0 10 0 0 0,-3 1 27 0 0,3-13-22 0 0,0-1 0 0 0,0 1 1 0 0,0-1-1 0 0,0 1 0 0 0,1 0 1 0 0,-1 3-1 0 0,-2 25 8 0 0,-7 38-1 0 0,8-62-35 0 0,-3 18 21 0 0,4-17-18 0 0,-2 8-87 0 0,-1 5 102 0 0,-3 14 114 0 0,7-36-186 0 0,-10 39-7 0 0,-14 59 212 0 0,14-40-320 0 0,-14 32 377 0 0,22-78-338 0 0,-10 33 89 0 0,4-22 56 0 0,-1 4 0 0 0,8-24 0 0 0,-8 21 0 0 0,-2 6 0 0 0,10-27 0 0 0,-1 0 0 0 0,1 0-11 0 0,-1 1-31 0 0,-7 15 31 0 0,7-17 11 0 0,0 1 0 0 0,0 0 0 0 0,0 0 0 0 0,0 0 0 0 0,1 0 0 0 0,-1-1 0 0 0,0 1 0 0 0,-1 0 0 0 0,2 0 0 0 0,-1 1 0 0 0,0-1 0 0 0,0-1 0 0 0,0 1 0 0 0,-1-1 0 0 0,1 1 0 0 0,-1 0 0 0 0,1-1 0 0 0,0 0 0 0 0,0 0 0 0 0,-1 0 0 0 0,0 0 0 0 0,-4 2-20 0 0,-11 8-24 0 0,15-9 44 0 0,1-1 0 0 0,-1 1 0 0 0,0-1 0 0 0,0-1 0 0 0,1 1 0 0 0,-1 0 0 0 0,-1 1-32 0 0,-12 1 0 0 0,14-3 29 0 0,2-1-4 0 0,1 1-2 0 0,-3 0-2 0 0,-23 4-12 0 0,21-5 12 0 0,1 1 11 0 0,0-1 0 0 0,2-1-181 0 0,0 1-1 0 0,0 0 1 0 0,0 0 0 0 0,0 0-1 0 0,0 0 1 0 0,0 1 0 0 0,0-1-1 0 0,0 0 1 0 0,0 0 0 0 0,0 1-1 0 0,0-1 1 0 0,0 0 0 0 0,0 1 0 0 0,0-1-1 0 0,0 1 1 0 0,-1 0 0 0 0,-3 2-3591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20 455 0 0,'0'0'11682'0'0,"-6"10"-10780"0"0,10 7-452 0 0,1 1 0 0 0,1-1 0 0 0,9 20 0 0 0,31 52 1294 0 0,-7-9-1096 0 0,-1-7-512 0 0,32 89 56 0 0,-61-142-165 0 0,6 22-1 0 0,9 23-15 0 0,5 13 53 0 0,-21-52-64 0 0,-4-11 0 0 0,10 23 0 0 0,-1 5 0 0 0,-8-26 0 0 0,4 20 0 0 0,9 10 0 0 0,-10-31 0 0 0,-2 1 0 0 0,9 31 0 0 0,-8-20 0 0 0,-4-14 0 0 0,0 0 0 0 0,11 26 0 0 0,15 48 0 0 0,-21-63 0 0 0,6 33 1527 0 0,7 25-3022 0 0,-2-8 1490 0 0,-1 0 64 0 0,-8-38-49 0 0,-6-20-10 0 0,1 0 0 0 0,1-1 0 0 0,13 28 0 0 0,20 26 64 0 0,-11-21-64 0 0,-22-38 0 0 0,0 0 0 0 0,9 24 0 0 0,-5-7 0 0 0,-8-25 0 0 0,8 26 0 0 0,-5-11 0 0 0,10 22 0 0 0,-14-37 0 0 0,9 20 0 0 0,8 12 0 0 0,-7-8 35 0 0,5 16-6 0 0,-9-22-32 0 0,7 27 0 0 0,-7-21 1 0 0,3 23 2 0 0,3 0 0 0 0,-12-46 0 0 0,0-1 0 0 0,0 0 0 0 0,0 1 0 0 0,0-1 0 0 0,5 19 0 0 0,7 15 0 0 0,20 47 0 0 0,8 1 0 0 0,-22-48 0 0 0,-9-15 0 0 0,10 29 0 0 0,-11-27 0 0 0,-2 3 0 0 0,-4-11 0 0 0,0-1 0 0 0,9 27 0 0 0,-8-33 0 0 0,4 23 0 0 0,-7-28 0 0 0,0-1 0 0 0,0 0 0 0 0,1 0 0 0 0,-1 1 0 0 0,0-1 0 0 0,2 10 0 0 0,-2-10 0 0 0,12 22 0 0 0,-2-3 20 0 0,5 10 24 0 0,-15-30-44 0 0,4 12 0 0 0,3 13 0 0 0,0 5-64 0 0,3-7 128 0 0,-10-22-64 0 0,-2-4 0 0 0,0-1 0 0 0,1 4 0 0 0,10 24 0 0 0,-8-23 0 0 0,16 52 0 0 0,-17-51 0 0 0,0-1 0 0 0,0 1 0 0 0,0-1 0 0 0,0 0 0 0 0,1 1 0 0 0,-1 2 0 0 0,-2-7 0 0 0,0 0 0 0 0,2 3 0 0 0,10 25 0 0 0,-5-11 0 0 0,1 5 0 0 0,0 1 0 0 0,-6-19 0 0 0,-1 1 0 0 0,1-1 0 0 0,0 1 0 0 0,0-1 0 0 0,0 0 0 0 0,1 1 0 0 0,-1-1 0 0 0,0 1 0 0 0,0-1 0 0 0,0 0 0 0 0,0 1 0 0 0,0-1 0 0 0,0 0 0 0 0,0 1 0 0 0,0-1 0 0 0,7 23 0 0 0,-7-23 0 0 0,0 0 0 0 0,1 1 0 0 0,-1-1 0 0 0,0 0 0 0 0,0 1 0 0 0,-1-1 0 0 0,1 1 0 0 0,0-1 0 0 0,0 16 0 0 0,2 2 0 0 0,3 15 0 0 0,-5-30 0 0 0,2 31 0 0 0,-3-33 0 0 0,0-1 0 0 0,-1 0 0 0 0,1 1 0 0 0,0-1 0 0 0,0 0 0 0 0,-1 0 0 0 0,1 1 0 0 0,0-1 0 0 0,-2 23 0 0 0,2-22 0 0 0,-1-1 0 0 0,1 1 0 0 0,-1-1 0 0 0,1 0 0 0 0,0 1 0 0 0,-1-1 0 0 0,0 1 0 0 0,1 0 0 0 0,-1 2-24 0 0,-2 10-16 0 0,-16 73-24 0 0,17-85 64 0 0,1 0 0 0 0,-1 5 0 0 0,-8 15 0 0 0,6-17 0 0 0,1 0 0 0 0,-1 0 0 0 0,-4 6 0 0 0,-24 29 0 0 0,30-39 0 0 0,0 0 0 0 0,0 0 0 0 0,-1 0 0 0 0,0 1 0 0 0,1-1 0 0 0,-1 0 0 0 0,0 0 0 0 0,1 1 0 0 0,-1-2 0 0 0,-2 3 0 0 0,-11 20 0 0 0,16-25 0 0 0,-17 23-53 0 0,1-1 42 0 0,14-19 11 0 0,-1 0 0 0 0,-3 5 0 0 0,-17 18 0 0 0,20-23 0 0 0,1 0 0 0 0,0 0 0 0 0,-38 46 0 0 0,36-45-2 0 0,1-1 0 0 0,0 1-1 0 0,-1 0 1 0 0,-6 4 0 0 0,-19 15 141 0 0,8-6-117 0 0,7-6 37 0 0,-17 15-1 0 0,31-25-15 0 0,-20 24 95 0 0,18-22-127 0 0,1-2 32 0 0,-1 1-33 0 0,-1 2-10 0 0,-4 6 60 0 0,-9 8 8 0 0,9-10 0 0 0,-25 19-8 0 0,29-24-60 0 0,0 0 0 0 0,-1 3 23 0 0,-15 10 18 0 0,5-6-41 0 0,13-8 0 0 0,-14 7 0 0 0,-47 20 64 0 0,45-20-64 0 0,14-5 0 0 0,-10 2 0 0 0,10-5 11 0 0,-1 1 32 0 0,0-1-33 0 0,1 0-10 0 0,0 1 0 0 0,0-1 11 0 0,-1 1 42 0 0,2 0 1 0 0,-1 0-54 0 0,2-2-43 0 0,-28 21 32 0 0,28-19 11 0 0,-1 0 0 0 0,-12 5 0 0 0,-29 14 64 0 0,-7-4 54 0 0,36-12-93 0 0,8-3-9 0 0,-19 5 17 0 0,-33 6 230 0 0,57-13-390 0 0,-17 4 79 0 0,15-3 48 0 0,-1-1 0 0 0,0 1 0 0 0,0 0 0 0 0,0 0 0 0 0,1 0 0 0 0,-2 1 32 0 0,-10-1 0 0 0,-17 5-21 0 0,31-6 42 0 0,-57 1-13 0 0,54-1-40 0 0,0 1 0 0 0,1-1 0 0 0,-1 0 0 0 0,1 1 0 0 0,0 0 0 0 0,-1-1 0 0 0,1 1 11 0 0,-1-1 32 0 0,1 0-33 0 0,-1 0-10 0 0,-28 2 418 0 0,32-2-318 0 0,-10 0-79 0 0,-7 0-456 0 0,8 0 457 0 0,8 0 84 0 0,-6 0 266 0 0,-8-1-808 0 0,11 1 436 0 0,1 0 0 0 0,-1 0 0 0 0,0 0 0 0 0,1 1 0 0 0,0 0 18 0 0,3-1 418 0 0,-1 0-728 0 0,-1 1 221 0 0,2 0 396 0 0,-1-1-597 0 0,-5 8 495 0 0,6-7-320 0 0,0-1-93 0 0,-2 2 190 0 0,2-1 78 0 0,0 1 592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 5983 0 0,'0'0'9344'0'0,"6"6"-8413"0"0,-4-5-862 0 0,21 13 1305 0 0,-22-14-1148 0 0,-1 0-162 0 0,16 7 467 0 0,-4-1-390 0 0,6 5 51 0 0,-9-3-196 0 0,23 16 326 0 0,-24-18-335 0 0,-1-1 40 0 0,-1 0 0 0 0,1-1 0 0 0,0 1-1 0 0,0-2 1 0 0,0 1 0 0 0,1-1 0 0 0,-1 0 0 0 0,1 0 0 0 0,8 1 0 0 0,1 0 44 0 0,-1 0 0 0 0,1 1 1 0 0,21 10-1 0 0,-35-14-28 0 0,0 1-33 0 0,97 76 118 0 0,-89-72-128 0 0,0-1 0 0 0,0-1 0 0 0,19 6 0 0 0,19 7 0 0 0,32 26 0 0 0,-30-10 22 0 0,-36-22-8 0 0,1-1 0 0 0,21 11 0 0 0,-16-12-14 0 0,-4-2 0 0 0,-1 0 0 0 0,-1 1 0 0 0,28 19 0 0 0,-27-16 0 0 0,-6-5 0 0 0,0 1 0 0 0,-1 1 0 0 0,1 0 0 0 0,9 11 0 0 0,-10-9 0 0 0,1 0 0 0 0,23 15 0 0 0,-9-8 0 0 0,5 5 0 0 0,7 4 0 0 0,-33-24 0 0 0,0 0 0 0 0,-1-1 0 0 0,0 1 0 0 0,15 12 0 0 0,-1-3 0 0 0,-11-7 0 0 0,-1 1 0 0 0,0-1 0 0 0,0 1 0 0 0,0 0 0 0 0,0 0 0 0 0,3 6 0 0 0,-2-4 0 0 0,-3-3 0 0 0,8 19 0 0 0,0-5 0 0 0,7 14 0 0 0,-10-16 0 0 0,0 3 0 0 0,11 25 0 0 0,8 23 0 0 0,-12-33 0 0 0,9 42-72 0 0,-22-73 72 0 0,5 14 0 0 0,-5-13 0 0 0,1 1 0 0 0,-1-1 0 0 0,1 0 0 0 0,0 0 0 0 0,0 0 0 0 0,1-1 0 0 0,2 5 0 0 0,8 16 0 0 0,-8-11 0 0 0,4 4 0 0 0,-3-8 0 0 0,5 24 0 0 0,2 9 0 0 0,-10-29 0 0 0,1 5 0 0 0,-3-15 0 0 0,0 1 0 0 0,14 59 0 0 0,-12-47 0 0 0,11 54 0 0 0,-13-66 0 0 0,2 77 0 0 0,-3-47 0 0 0,-3-1 0 0 0,4-27 0 0 0,-1-4 0 0 0,0 1 0 0 0,0 0 0 0 0,0-1 0 0 0,0 1 0 0 0,-1 0 0 0 0,1-1 0 0 0,-2 6 0 0 0,1-5 0 0 0,-6 35-64 0 0,-4 5 64 0 0,3-20 0 0 0,6-14 0 0 0,0-1 0 0 0,0 0 0 0 0,0 0 0 0 0,-4 7 0 0 0,4-11 0 0 0,-6 29 0 0 0,7-30 0 0 0,0 0 0 0 0,0 1 0 0 0,-1 0 0 0 0,-6 21 0 0 0,-1 6 0 0 0,-1-3 0 0 0,-21 74 310 0 0,29-97-317 0 0,-9 38 88 0 0,10-41-81 0 0,-1 9 0 0 0,-1 0 0 0 0,-7 19 0 0 0,-8 35 118 0 0,-4 12 10 0 0,16-59-101 0 0,-1 6 28 0 0,-13 25 1 0 0,11-31-56 0 0,-8 18 54 0 0,8-18-44 0 0,-37 49 174 0 0,32-47-56 0 0,-28 31 0 0 0,-9-4 0 0 0,40-36-53 0 0,0 1-1 0 0,1 0 0 0 0,-14 22 1 0 0,9-13-53 0 0,-19 17 245 0 0,26-28-118 0 0,-6 3 61 0 0,-7 2 12 0 0,19-13-210 0 0,1-1 36 0 0,-1 1-24 0 0,1-1 24 0 0,-2 1-36 0 0,-3 4-1 0 0,3-5-4 0 0,1 1 1 0 0,0 0 0 0 0,0 0-1 0 0,1 0 1 0 0,-1 0 0 0 0,-2 4-1 0 0,-8 7 46 0 0,-18 15 17 0 0,3-6-12 0 0,2-3 38 0 0,23-17-82 0 0,-1 0 0 0 0,1 0 0 0 0,-1 0 0 0 0,1 0 1 0 0,0 1-1 0 0,-3 2 0 0 0,4-3-14 0 0,3-3 0 0 0,-4 2 0 0 0,-18 17 0 0 0,7-6 0 0 0,11-10 11 0 0,1-1 31 0 0,0 1-31 0 0,-2 1-11 0 0,0-1 21 0 0,-19 17 78 0 0,-2 1-99 0 0,13-10 2 0 0,-8 5 30 0 0,-5 1-13 0 0,20-13-8 0 0,0 0-11 0 0,-8 3 0 0 0,-23 7 64 0 0,-16 1 0 0 0,47-13-64 0 0,1 0 0 0 0,-1 1 0 0 0,1-1 0 0 0,0 0 0 0 0,-2 0 0 0 0,5-2 0 0 0,0 1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0,0-1 0 0 0,0 1 0 0 0,0 0 0 0 0,0 0 0 0 0,0 0 0 0 0,0 0 0 0 0,0 0 0 0 0,-24 8 0 0 0,20-7 0 0 0,0 0 0 0 0,0 1 0 0 0,-1-1 0 0 0,1 0 0 0 0,0 1 0 0 0,0-1 0 0 0,-40 15 64 0 0,40-15-64 0 0,0 0 0 0 0,0-1 0 0 0,0 1 0 0 0,0 0 0 0 0,0-1 0 0 0,0 1 0 0 0,0 0 0 0 0,1 0 0 0 0,-1 0 0 0 0,0-1 0 0 0,-21 2 0 0 0,24-1 0 0 0,-11 0 0 0 0,-2-2 0 0 0,-14 2 0 0 0,25-1 0 0 0,0 1 0 0 0,-1-1 0 0 0,1 0 0 0 0,-1 0 0 0 0,1 1 0 0 0,-13 2-64 0 0,3 1 64 0 0,13-4 0 0 0,0 0 0 0 0,-1 0 0 0 0,1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0,-1 0 0 0 0,1 0 0 0 0,0 0 0 0 0,0 1 0 0 0,0-1 0 0 0,0 0 0 0 0,-18 10 0 0 0,14-7 0 0 0,0-1 0 0 0,1 1 0 0 0,0-1 13 0 0,2-1 51 0 0,-16 6 47 0 0,16-6-136 0 0,-15 1-82 0 0,12-2 96 0 0,1 0-9 0 0,4 1-10 0 0,-21-2-45 0 0,19 0 59 0 0,0 0-15 0 0,-14 2 14 0 0,11 0 17 0 0,0 0 0 0 0,0-1 0 0 0,0 0 0 0 0,1 1 0 0 0,-1-1 0 0 0,0 0 0 0 0,-6-3-46 0 0,10 2 41 0 0,-1 1 0 0 0,0 0 0 0 0,0-1 1 0 0,1 1-1 0 0,-1 0 0 0 0,0 0 0 0 0,0 0 0 0 0,1-1 1 0 0,-1 1-1 0 0,0 0 0 0 0,0 0 0 0 0,0 0 0 0 0,1 0 1 0 0,-1 1-1 0 0,0-1 0 0 0,0 0 0 0 0,1 0 0 0 0,-1 0 1 0 0,0 0-1 0 0,0 1 0 0 0,0 0 0 0 0,0-1-72 0 0,-2-1-62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1 919 0 0,'0'0'16240'0'0,"0"0"-16166"0"0,-2 2 31 0 0,2-2-13 0 0,0 0-24 0 0,-1 3-44 0 0,-1 0 31 0 0,2 0 17 0 0,0-2 8 0 0,-1 1 8 0 0,-1 21 742 0 0,1-22-686 0 0,-3 16 474 0 0,1 1-350 0 0,3-17-80 0 0,0 0-103 0 0,-2 9-134 0 0,2-9 114 0 0,-2 7 83 0 0,1-5-95 0 0,-2 15 195 0 0,2-9-126 0 0,0 0-1 0 0,-1 0 0 0 0,0-1 0 0 0,-1 1 0 0 0,0 0 0 0 0,-8 16 0 0 0,3-9-91 0 0,5-12-14 0 0,1 1 1 0 0,0-1-1 0 0,0 1 0 0 0,0-1 1 0 0,-1 7-1 0 0,3-8-5 0 0,-1-2 32 0 0,-6 27-32 0 0,-1-2-12 0 0,3-12 13 0 0,-10 22 1 0 0,5-12 26 0 0,-19 37-39 0 0,27-57 0 0 0,1-2 0 0 0,0-1 0 0 0,0 0 0 0 0,0 0 0 0 0,0 0 0 0 0,1 1 0 0 0,-1-1 0 0 0,0 1 0 0 0,1-1 0 0 0,-1 0 0 0 0,1 1 0 0 0,-1-1 0 0 0,1 1 0 0 0,0-1 0 0 0,0 3 0 0 0,-10 29 0 0 0,2 0 0 0 0,8-29 0 0 0,0 0 0 0 0,-5 34 376 0 0,2 5-752 0 0,3-40 376 0 0,-8 48 0 0 0,3-8 0 0 0,1-8 0 0 0,-9 46 0 0 0,3-24 0 0 0,-5 16 64 0 0,6-34-64 0 0,7-22 0 0 0,-2-1 0 0 0,-9 26 0 0 0,2-5 0 0 0,9-23 0 0 0,-2 13 0 0 0,-9 29 0 0 0,5-23 346 0 0,5-15-448 0 0,-2-1 0 0 0,-9 25 0 0 0,4-17 254 0 0,0 1 1 0 0,-5 30-1 0 0,9-35-28 0 0,-29 134 527 0 0,26-114-462 0 0,-2 19 185 0 0,11-57-351 0 0,-1-1 0 0 0,1 0 0 0 0,-1 1 0 0 0,0-1 0 0 0,0 1 0 0 0,-3 3 0 0 0,-6 19-59 0 0,1 17 273 0 0,-6 59-1 0 0,5-8-213 0 0,5-14-215 0 0,1 33 168 0 0,2 15 24 0 0,3-70 0 0 0,2 106 64 0 0,-3-159-64 0 0,0-1 0 0 0,-2 100 136 0 0,6-19-136 0 0,15 44 0 0 0,-15-107 0 0 0,2 11 0 0 0,6 54 0 0 0,-11-78 0 0 0,7 41 0 0 0,-5-30 0 0 0,-1-12 0 0 0,-1-2 0 0 0,0-1 0 0 0,0 0 0 0 0,-1 0 0 0 0,1 1 0 0 0,-1 8 0 0 0,2 5 32 0 0,7 32 0 0 0,-5-33-16 0 0,-2-1-16 0 0,8 24 0 0 0,-10-39 0 0 0,4 15 0 0 0,16 32 0 0 0,-9-12 0 0 0,-8-15-5 0 0,-2-14 3 0 0,0-1 0 0 0,0 1-1 0 0,1-1 1 0 0,3 11 0 0 0,-3-11 10 0 0,0 0 0 0 0,0 0 0 0 0,-1 1 0 0 0,1-1 0 0 0,-1 0 0 0 0,0 10 0 0 0,3 1 27 0 0,-3-13-22 0 0,0-1 0 0 0,0 1 1 0 0,0-1-1 0 0,0 1 0 0 0,-1 0 1 0 0,1 3-1 0 0,2 25 8 0 0,7 38-1 0 0,-8-62-35 0 0,3 18 21 0 0,-4-17-18 0 0,2 8-87 0 0,1 5 102 0 0,3 14 114 0 0,-7-36-186 0 0,10 39-7 0 0,14 59 212 0 0,-14-40-320 0 0,14 32 377 0 0,-22-78-338 0 0,10 33 89 0 0,-4-22 56 0 0,1 4 0 0 0,-8-24 0 0 0,8 21 0 0 0,2 6 0 0 0,-10-27 0 0 0,1 0 0 0 0,-1 0-11 0 0,1 1-31 0 0,7 15 31 0 0,-7-17 11 0 0,0 1 0 0 0,0 0 0 0 0,0 0 0 0 0,0 0 0 0 0,-1 0 0 0 0,1-1 0 0 0,0 1 0 0 0,1 0 0 0 0,-2 0 0 0 0,1 1 0 0 0,0-1 0 0 0,0-1 0 0 0,0 1 0 0 0,1-1 0 0 0,-1 1 0 0 0,1 0 0 0 0,-1-1 0 0 0,0 0 0 0 0,0 0 0 0 0,1 0 0 0 0,0 0 0 0 0,4 2-20 0 0,11 8-24 0 0,-15-9 44 0 0,-1-1 0 0 0,1 1 0 0 0,0-1 0 0 0,0-1 0 0 0,-1 1 0 0 0,1 0 0 0 0,1 1-32 0 0,12 1 0 0 0,-14-3 29 0 0,-2-1-4 0 0,-1 1-2 0 0,3 0-2 0 0,23 4-12 0 0,-21-5 12 0 0,-1 1 11 0 0,0-1 0 0 0,-2-1-181 0 0,0 1-1 0 0,0 0 1 0 0,0 0 0 0 0,0 0-1 0 0,0 0 1 0 0,0 1 0 0 0,0-1-1 0 0,0 0 1 0 0,0 0 0 0 0,0 1-1 0 0,0-1 1 0 0,0 0 0 0 0,0 1 0 0 0,0-1-1 0 0,0 1 1 0 0,1 0 0 0 0,3 2-3591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4:0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26 919 0 0,'0'0'16240'0'0,"0"0"-16166"0"0,2 2 31 0 0,-2-2-13 0 0,0 0-24 0 0,1 3-44 0 0,1 0 31 0 0,-2 0 17 0 0,0-2 8 0 0,1 1 8 0 0,1 21 742 0 0,-1-22-686 0 0,3 16 474 0 0,-1 1-350 0 0,-3-17-80 0 0,0 0-103 0 0,2 9-134 0 0,-2-9 114 0 0,2 7 83 0 0,-1-5-95 0 0,2 15 195 0 0,-2-9-126 0 0,0 0-1 0 0,1 0 0 0 0,0-1 0 0 0,1 1 0 0 0,0 0 0 0 0,8 16 0 0 0,-3-9-91 0 0,-5-12-14 0 0,-1 1 1 0 0,0-1-1 0 0,0 1 0 0 0,0-1 1 0 0,1 7-1 0 0,-3-8-5 0 0,1-2 32 0 0,6 27-32 0 0,1-2-12 0 0,-3-12 13 0 0,10 22 1 0 0,-5-12 26 0 0,19 37-39 0 0,-27-57 0 0 0,-1-2 0 0 0,0-1 0 0 0,0 0 0 0 0,0 0 0 0 0,0 0 0 0 0,-1 1 0 0 0,1-1 0 0 0,0 1 0 0 0,-1-1 0 0 0,1 0 0 0 0,-1 1 0 0 0,1-1 0 0 0,-1 1 0 0 0,0-1 0 0 0,0 3 0 0 0,10 29 0 0 0,-2 0 0 0 0,-8-29 0 0 0,0 0 0 0 0,5 34 376 0 0,-2 5-752 0 0,-3-40 376 0 0,8 48 0 0 0,-3-8 0 0 0,-1-8 0 0 0,9 46 0 0 0,-3-24 0 0 0,5 16 64 0 0,-6-34-64 0 0,-7-22 0 0 0,2-1 0 0 0,9 26 0 0 0,-2-5 0 0 0,-9-23 0 0 0,2 13 0 0 0,9 29 0 0 0,-5-23 346 0 0,-5-15-448 0 0,2-1 0 0 0,9 25 0 0 0,-4-17 254 0 0,0 1 1 0 0,5 30-1 0 0,-9-35-28 0 0,29 134 527 0 0,-26-114-462 0 0,2 19 185 0 0,-11-57-351 0 0,1-1 0 0 0,-1 0 0 0 0,1 1 0 0 0,0-1 0 0 0,0 1 0 0 0,3 3 0 0 0,6 19-59 0 0,-1 17 273 0 0,6 59-1 0 0,-5-8-213 0 0,-5-14-215 0 0,-1 33 168 0 0,-2 15 24 0 0,-3-70 0 0 0,-2 106 64 0 0,3-159-64 0 0,0-1 0 0 0,2 100 136 0 0,-6-19-136 0 0,-15 44 0 0 0,15-107 0 0 0,-2 11 0 0 0,-6 54 0 0 0,11-78 0 0 0,-7 41 0 0 0,5-30 0 0 0,1-12 0 0 0,1-2 0 0 0,0-1 0 0 0,0 0 0 0 0,1 0 0 0 0,-1 1 0 0 0,1 8 0 0 0,-2 5 32 0 0,-7 32 0 0 0,5-33-16 0 0,2-1-16 0 0,-8 24 0 0 0,10-39 0 0 0,-4 15 0 0 0,-16 32 0 0 0,9-12 0 0 0,8-15-5 0 0,2-14 3 0 0,0-1 0 0 0,0 1-1 0 0,-1-1 1 0 0,-3 11 0 0 0,3-11 10 0 0,0 0 0 0 0,0 0 0 0 0,1 1 0 0 0,-1-1 0 0 0,1 0 0 0 0,0 10 0 0 0,-3 1 27 0 0,3-13-22 0 0,0-1 0 0 0,0 1 1 0 0,0-1-1 0 0,0 1 0 0 0,1 0 1 0 0,-1 3-1 0 0,-2 25 8 0 0,-7 38-1 0 0,8-62-35 0 0,-3 18 21 0 0,4-17-18 0 0,-2 8-87 0 0,-1 5 102 0 0,-3 14 114 0 0,7-36-186 0 0,-10 39-7 0 0,-14 59 212 0 0,14-40-320 0 0,-14 32 377 0 0,22-78-338 0 0,-10 33 89 0 0,4-22 56 0 0,-1 4 0 0 0,8-24 0 0 0,-8 21 0 0 0,-2 6 0 0 0,10-27 0 0 0,-1 0 0 0 0,1 0-11 0 0,-1 1-31 0 0,-7 15 31 0 0,7-17 11 0 0,0 1 0 0 0,0 0 0 0 0,0 0 0 0 0,0 0 0 0 0,1 0 0 0 0,-1-1 0 0 0,0 1 0 0 0,-1 0 0 0 0,2 0 0 0 0,-1 1 0 0 0,0-1 0 0 0,0-1 0 0 0,0 1 0 0 0,-1-1 0 0 0,1 1 0 0 0,-1 0 0 0 0,1-1 0 0 0,0 0 0 0 0,0 0 0 0 0,-1 0 0 0 0,0 0 0 0 0,-4 2-20 0 0,-11 8-24 0 0,15-9 44 0 0,1-1 0 0 0,-1 1 0 0 0,0-1 0 0 0,0-1 0 0 0,1 1 0 0 0,-1 0 0 0 0,-1 1-32 0 0,-12 1 0 0 0,14-3 29 0 0,2-1-4 0 0,1 1-2 0 0,-3 0-2 0 0,-23 4-12 0 0,21-5 12 0 0,1 1 11 0 0,0-1 0 0 0,2-1-181 0 0,0 1-1 0 0,0 0 1 0 0,0 0 0 0 0,0 0-1 0 0,0 0 1 0 0,0 1 0 0 0,0-1-1 0 0,0 0 1 0 0,0 0 0 0 0,0 1-1 0 0,0-1 1 0 0,0 0 0 0 0,0 1 0 0 0,0-1-1 0 0,0 1 1 0 0,-1 0 0 0 0,-3 2-3591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5527 0 0,'0'0'6663'0'0,"14"-5"-5092"0"0,22-28-19 0 0,-30 27-2186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1208 0 455 0 0,'0'0'11682'0'0,"6"10"-10780"0"0,-10 7-452 0 0,-1 1 0 0 0,-1-1 0 0 0,-9 20 0 0 0,-31 52 1294 0 0,7-9-1096 0 0,1-7-512 0 0,-32 89 56 0 0,61-142-165 0 0,-6 22-1 0 0,-9 23-15 0 0,-5 13 53 0 0,21-52-64 0 0,4-11 0 0 0,-10 23 0 0 0,1 5 0 0 0,8-26 0 0 0,-4 20 0 0 0,-9 10 0 0 0,10-31 0 0 0,2 1 0 0 0,-9 31 0 0 0,8-20 0 0 0,4-14 0 0 0,0 0 0 0 0,-11 26 0 0 0,-15 48 0 0 0,21-63 0 0 0,-6 33 1527 0 0,-7 25-3022 0 0,2-8 1490 0 0,1 0 64 0 0,8-38-49 0 0,6-20-10 0 0,-1 0 0 0 0,-1-1 0 0 0,-13 28 0 0 0,-20 26 64 0 0,11-21-64 0 0,22-38 0 0 0,0 0 0 0 0,-9 24 0 0 0,5-7 0 0 0,8-25 0 0 0,-8 26 0 0 0,5-11 0 0 0,-10 22 0 0 0,14-37 0 0 0,-9 20 0 0 0,-8 12 0 0 0,7-8 35 0 0,-5 16-6 0 0,9-22-32 0 0,-7 27 0 0 0,7-21 1 0 0,-3 23 2 0 0,-3 0 0 0 0,12-46 0 0 0,0-1 0 0 0,0 0 0 0 0,0 1 0 0 0,0-1 0 0 0,-5 19 0 0 0,-7 15 0 0 0,-20 47 0 0 0,-8 1 0 0 0,22-48 0 0 0,9-15 0 0 0,-10 29 0 0 0,11-27 0 0 0,2 3 0 0 0,4-11 0 0 0,0-1 0 0 0,-9 27 0 0 0,8-33 0 0 0,-4 23 0 0 0,7-28 0 0 0,0-1 0 0 0,0 0 0 0 0,-1 0 0 0 0,1 1 0 0 0,0-1 0 0 0,-2 10 0 0 0,2-10 0 0 0,-12 22 0 0 0,2-3 20 0 0,-5 10 24 0 0,15-30-44 0 0,-4 12 0 0 0,-3 13 0 0 0,0 5-64 0 0,-3-7 128 0 0,10-22-64 0 0,2-4 0 0 0,0-1 0 0 0,-1 4 0 0 0,-10 24 0 0 0,8-23 0 0 0,-16 52 0 0 0,17-51 0 0 0,0-1 0 0 0,0 1 0 0 0,0-1 0 0 0,0 0 0 0 0,-1 1 0 0 0,1 2 0 0 0,2-7 0 0 0,0 0 0 0 0,-2 3 0 0 0,-10 25 0 0 0,5-11 0 0 0,-1 5 0 0 0,0 1 0 0 0,6-19 0 0 0,1 1 0 0 0,-1-1 0 0 0,0 1 0 0 0,0-1 0 0 0,0 0 0 0 0,-1 1 0 0 0,1-1 0 0 0,0 1 0 0 0,0-1 0 0 0,0 0 0 0 0,0 1 0 0 0,0-1 0 0 0,0 0 0 0 0,0 1 0 0 0,0-1 0 0 0,-7 23 0 0 0,7-23 0 0 0,0 0 0 0 0,-1 1 0 0 0,1-1 0 0 0,0 0 0 0 0,0 1 0 0 0,1-1 0 0 0,-1 1 0 0 0,0-1 0 0 0,0 16 0 0 0,-2 2 0 0 0,-3 15 0 0 0,5-30 0 0 0,-2 31 0 0 0,3-33 0 0 0,0-1 0 0 0,1 0 0 0 0,-1 1 0 0 0,0-1 0 0 0,0 0 0 0 0,1 0 0 0 0,-1 1 0 0 0,0-1 0 0 0,2 23 0 0 0,-2-22 0 0 0,1-1 0 0 0,-1 1 0 0 0,1-1 0 0 0,-1 0 0 0 0,0 1 0 0 0,1-1 0 0 0,0 1 0 0 0,-1 0 0 0 0,1 2-24 0 0,2 10-16 0 0,16 73-24 0 0,-17-85 64 0 0,-1 0 0 0 0,1 5 0 0 0,8 15 0 0 0,-6-17 0 0 0,-1 0 0 0 0,1 0 0 0 0,4 6 0 0 0,24 29 0 0 0,-30-39 0 0 0,0 0 0 0 0,0 0 0 0 0,1 0 0 0 0,0 1 0 0 0,-1-1 0 0 0,1 0 0 0 0,0 0 0 0 0,-1 1 0 0 0,1-2 0 0 0,2 3 0 0 0,11 20 0 0 0,-16-25 0 0 0,17 23-53 0 0,-1-1 42 0 0,-14-19 11 0 0,1 0 0 0 0,3 5 0 0 0,17 18 0 0 0,-20-23 0 0 0,-1 0 0 0 0,0 0 0 0 0,38 46 0 0 0,-36-45-2 0 0,-1-1 0 0 0,0 1-1 0 0,1 0 1 0 0,6 4 0 0 0,19 15 141 0 0,-8-6-117 0 0,-7-6 37 0 0,17 15-1 0 0,-31-25-15 0 0,20 24 95 0 0,-18-22-127 0 0,-1-2 32 0 0,1 1-33 0 0,1 2-10 0 0,4 6 60 0 0,9 8 8 0 0,-9-10 0 0 0,25 19-8 0 0,-29-24-60 0 0,0 0 0 0 0,1 3 23 0 0,15 10 18 0 0,-5-6-41 0 0,-13-8 0 0 0,14 7 0 0 0,47 20 64 0 0,-45-20-64 0 0,-14-5 0 0 0,10 2 0 0 0,-10-5 11 0 0,1 1 32 0 0,0-1-33 0 0,-1 0-10 0 0,0 1 0 0 0,0-1 11 0 0,1 1 42 0 0,-2 0 1 0 0,1 0-54 0 0,-2-2-43 0 0,28 21 32 0 0,-28-19 11 0 0,1 0 0 0 0,12 5 0 0 0,29 14 64 0 0,7-4 54 0 0,-36-12-93 0 0,-8-3-9 0 0,19 5 17 0 0,33 6 230 0 0,-57-13-390 0 0,17 4 79 0 0,-15-3 48 0 0,1-1 0 0 0,0 1 0 0 0,0 0 0 0 0,0 0 0 0 0,-1 0 0 0 0,2 1 32 0 0,10-1 0 0 0,17 5-21 0 0,-31-6 42 0 0,57 1-13 0 0,-54-1-40 0 0,0 1 0 0 0,-1-1 0 0 0,1 0 0 0 0,-1 1 0 0 0,0 0 0 0 0,1-1 0 0 0,-1 1 11 0 0,1-1 32 0 0,-1 0-33 0 0,1 0-10 0 0,28 2 418 0 0,-32-2-318 0 0,10 0-79 0 0,7 0-456 0 0,-8 0 457 0 0,-8 0 84 0 0,6 0 266 0 0,8-1-808 0 0,-11 1 436 0 0,-1 0 0 0 0,1 0 0 0 0,0 0 0 0 0,-1 1 0 0 0,0 0 18 0 0,-3-1 418 0 0,1 0-728 0 0,1 1 221 0 0,-2 0 396 0 0,1-1-597 0 0,5 8 495 0 0,-6-7-320 0 0,0-1-93 0 0,2 2 190 0 0,-2-1 78 0 0,0 1 592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20 455 0 0,'0'0'11682'0'0,"-6"10"-10780"0"0,10 7-452 0 0,1 1 0 0 0,1-1 0 0 0,9 20 0 0 0,31 52 1294 0 0,-7-9-1096 0 0,-1-7-512 0 0,32 89 56 0 0,-61-142-165 0 0,6 22-1 0 0,9 23-15 0 0,5 13 53 0 0,-21-52-64 0 0,-4-11 0 0 0,10 23 0 0 0,-1 5 0 0 0,-8-26 0 0 0,4 20 0 0 0,9 10 0 0 0,-10-31 0 0 0,-2 1 0 0 0,9 31 0 0 0,-8-20 0 0 0,-4-14 0 0 0,0 0 0 0 0,11 26 0 0 0,15 48 0 0 0,-21-63 0 0 0,6 33 1527 0 0,7 25-3022 0 0,-2-8 1490 0 0,-1 0 64 0 0,-8-38-49 0 0,-6-20-10 0 0,1 0 0 0 0,1-1 0 0 0,13 28 0 0 0,20 26 64 0 0,-11-21-64 0 0,-22-38 0 0 0,0 0 0 0 0,9 24 0 0 0,-5-7 0 0 0,-8-25 0 0 0,8 26 0 0 0,-5-11 0 0 0,10 22 0 0 0,-14-37 0 0 0,9 20 0 0 0,8 12 0 0 0,-7-8 35 0 0,5 16-6 0 0,-9-22-32 0 0,7 27 0 0 0,-7-21 1 0 0,3 23 2 0 0,3 0 0 0 0,-12-46 0 0 0,0-1 0 0 0,0 0 0 0 0,0 1 0 0 0,0-1 0 0 0,5 19 0 0 0,7 15 0 0 0,20 47 0 0 0,8 1 0 0 0,-22-48 0 0 0,-9-15 0 0 0,10 29 0 0 0,-11-27 0 0 0,-2 3 0 0 0,-4-11 0 0 0,0-1 0 0 0,9 27 0 0 0,-8-33 0 0 0,4 23 0 0 0,-7-28 0 0 0,0-1 0 0 0,0 0 0 0 0,1 0 0 0 0,-1 1 0 0 0,0-1 0 0 0,2 10 0 0 0,-2-10 0 0 0,12 22 0 0 0,-2-3 20 0 0,5 10 24 0 0,-15-30-44 0 0,4 12 0 0 0,3 13 0 0 0,0 5-64 0 0,3-7 128 0 0,-10-22-64 0 0,-2-4 0 0 0,0-1 0 0 0,1 4 0 0 0,10 24 0 0 0,-8-23 0 0 0,16 52 0 0 0,-17-51 0 0 0,0-1 0 0 0,0 1 0 0 0,0-1 0 0 0,0 0 0 0 0,1 1 0 0 0,-1 2 0 0 0,-2-7 0 0 0,0 0 0 0 0,2 3 0 0 0,10 25 0 0 0,-5-11 0 0 0,1 5 0 0 0,0 1 0 0 0,-6-19 0 0 0,-1 1 0 0 0,1-1 0 0 0,0 1 0 0 0,0-1 0 0 0,0 0 0 0 0,1 1 0 0 0,-1-1 0 0 0,0 1 0 0 0,0-1 0 0 0,0 0 0 0 0,0 1 0 0 0,0-1 0 0 0,0 0 0 0 0,0 1 0 0 0,0-1 0 0 0,7 23 0 0 0,-7-23 0 0 0,0 0 0 0 0,1 1 0 0 0,-1-1 0 0 0,0 0 0 0 0,0 1 0 0 0,-1-1 0 0 0,1 1 0 0 0,0-1 0 0 0,0 16 0 0 0,2 2 0 0 0,3 15 0 0 0,-5-30 0 0 0,2 31 0 0 0,-3-33 0 0 0,0-1 0 0 0,-1 0 0 0 0,1 1 0 0 0,0-1 0 0 0,0 0 0 0 0,-1 0 0 0 0,1 1 0 0 0,0-1 0 0 0,-2 23 0 0 0,2-22 0 0 0,-1-1 0 0 0,1 1 0 0 0,-1-1 0 0 0,1 0 0 0 0,0 1 0 0 0,-1-1 0 0 0,0 1 0 0 0,1 0 0 0 0,-1 2-24 0 0,-2 10-16 0 0,-16 73-24 0 0,17-85 64 0 0,1 0 0 0 0,-1 5 0 0 0,-8 15 0 0 0,6-17 0 0 0,1 0 0 0 0,-1 0 0 0 0,-4 6 0 0 0,-24 29 0 0 0,30-39 0 0 0,0 0 0 0 0,0 0 0 0 0,-1 0 0 0 0,0 1 0 0 0,1-1 0 0 0,-1 0 0 0 0,0 0 0 0 0,1 1 0 0 0,-1-2 0 0 0,-2 3 0 0 0,-11 20 0 0 0,16-25 0 0 0,-17 23-53 0 0,1-1 42 0 0,14-19 11 0 0,-1 0 0 0 0,-3 5 0 0 0,-17 18 0 0 0,20-23 0 0 0,1 0 0 0 0,0 0 0 0 0,-38 46 0 0 0,36-45-2 0 0,1-1 0 0 0,0 1-1 0 0,-1 0 1 0 0,-6 4 0 0 0,-19 15 141 0 0,8-6-117 0 0,7-6 37 0 0,-17 15-1 0 0,31-25-15 0 0,-20 24 95 0 0,18-22-127 0 0,1-2 32 0 0,-1 1-33 0 0,-1 2-10 0 0,-4 6 60 0 0,-9 8 8 0 0,9-10 0 0 0,-25 19-8 0 0,29-24-60 0 0,0 0 0 0 0,-1 3 23 0 0,-15 10 18 0 0,5-6-41 0 0,13-8 0 0 0,-14 7 0 0 0,-47 20 64 0 0,45-20-64 0 0,14-5 0 0 0,-10 2 0 0 0,10-5 11 0 0,-1 1 32 0 0,0-1-33 0 0,1 0-10 0 0,0 1 0 0 0,0-1 11 0 0,-1 1 42 0 0,2 0 1 0 0,-1 0-54 0 0,2-2-43 0 0,-28 21 32 0 0,28-19 11 0 0,-1 0 0 0 0,-12 5 0 0 0,-29 14 64 0 0,-7-4 54 0 0,36-12-93 0 0,8-3-9 0 0,-19 5 17 0 0,-33 6 230 0 0,57-13-390 0 0,-17 4 79 0 0,15-3 48 0 0,-1-1 0 0 0,0 1 0 0 0,0 0 0 0 0,0 0 0 0 0,1 0 0 0 0,-2 1 32 0 0,-10-1 0 0 0,-17 5-21 0 0,31-6 42 0 0,-57 1-13 0 0,54-1-40 0 0,0 1 0 0 0,1-1 0 0 0,-1 0 0 0 0,1 1 0 0 0,0 0 0 0 0,-1-1 0 0 0,1 1 11 0 0,-1-1 32 0 0,1 0-33 0 0,-1 0-10 0 0,-28 2 418 0 0,32-2-318 0 0,-10 0-79 0 0,-7 0-456 0 0,8 0 457 0 0,8 0 84 0 0,-6 0 266 0 0,-8-1-808 0 0,11 1 436 0 0,1 0 0 0 0,-1 0 0 0 0,0 0 0 0 0,1 1 0 0 0,0 0 18 0 0,3-1 418 0 0,-1 0-728 0 0,-1 1 221 0 0,2 0 396 0 0,-1-1-597 0 0,-5 8 495 0 0,6-7-320 0 0,0-1-93 0 0,-2 2 190 0 0,2-1 78 0 0,0 1 592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1 5983 0 0,'0'0'9344'0'0,"-6"6"-8413"0"0,4-5-862 0 0,-21 13 1305 0 0,22-14-1148 0 0,1 0-162 0 0,-16 7 467 0 0,4-1-390 0 0,-6 5 51 0 0,9-3-196 0 0,-23 16 326 0 0,24-18-335 0 0,1-1 40 0 0,1 0 0 0 0,-1-1 0 0 0,0 1-1 0 0,0-2 1 0 0,0 1 0 0 0,-1-1 0 0 0,1 0 0 0 0,-1 0 0 0 0,-8 1 0 0 0,-1 0 44 0 0,1 0 0 0 0,-1 1 1 0 0,-21 10-1 0 0,35-14-28 0 0,0 1-33 0 0,-97 76 118 0 0,89-72-128 0 0,0-1 0 0 0,0-1 0 0 0,-19 6 0 0 0,-19 7 0 0 0,-32 26 0 0 0,30-10 22 0 0,36-22-8 0 0,-1-1 0 0 0,-21 11 0 0 0,16-12-14 0 0,4-2 0 0 0,1 0 0 0 0,1 1 0 0 0,-28 19 0 0 0,27-16 0 0 0,6-5 0 0 0,0 1 0 0 0,1 1 0 0 0,-1 0 0 0 0,-9 11 0 0 0,10-9 0 0 0,-1 0 0 0 0,-23 15 0 0 0,9-8 0 0 0,-5 5 0 0 0,-7 4 0 0 0,33-24 0 0 0,0 0 0 0 0,1-1 0 0 0,0 1 0 0 0,-15 12 0 0 0,1-3 0 0 0,11-7 0 0 0,1 1 0 0 0,0-1 0 0 0,0 1 0 0 0,0 0 0 0 0,0 0 0 0 0,-3 6 0 0 0,2-4 0 0 0,3-3 0 0 0,-8 19 0 0 0,0-5 0 0 0,-7 14 0 0 0,10-16 0 0 0,0 3 0 0 0,-11 25 0 0 0,-8 23 0 0 0,12-33 0 0 0,-9 42-72 0 0,22-73 72 0 0,-5 14 0 0 0,5-13 0 0 0,-1 1 0 0 0,1-1 0 0 0,-1 0 0 0 0,0 0 0 0 0,0 0 0 0 0,-1-1 0 0 0,-2 5 0 0 0,-8 16 0 0 0,8-11 0 0 0,-4 4 0 0 0,3-8 0 0 0,-5 24 0 0 0,-2 9 0 0 0,10-29 0 0 0,-1 5 0 0 0,3-15 0 0 0,0 1 0 0 0,-14 59 0 0 0,12-47 0 0 0,-11 54 0 0 0,13-66 0 0 0,-2 77 0 0 0,3-47 0 0 0,3-1 0 0 0,-4-27 0 0 0,1-4 0 0 0,0 1 0 0 0,0 0 0 0 0,0-1 0 0 0,0 1 0 0 0,1 0 0 0 0,-1-1 0 0 0,2 6 0 0 0,-1-5 0 0 0,6 35-64 0 0,4 5 64 0 0,-3-20 0 0 0,-6-14 0 0 0,0-1 0 0 0,0 0 0 0 0,0 0 0 0 0,4 7 0 0 0,-4-11 0 0 0,6 29 0 0 0,-7-30 0 0 0,0 0 0 0 0,0 1 0 0 0,1 0 0 0 0,6 21 0 0 0,1 6 0 0 0,1-3 0 0 0,21 74 310 0 0,-29-97-317 0 0,9 38 88 0 0,-10-41-81 0 0,1 9 0 0 0,1 0 0 0 0,7 19 0 0 0,8 35 118 0 0,4 12 10 0 0,-16-59-101 0 0,1 6 28 0 0,13 25 1 0 0,-11-31-56 0 0,8 18 54 0 0,-8-18-44 0 0,37 49 174 0 0,-32-47-56 0 0,28 31 0 0 0,9-4 0 0 0,-40-36-53 0 0,0 1-1 0 0,-1 0 0 0 0,14 22 1 0 0,-9-13-53 0 0,19 17 245 0 0,-26-28-118 0 0,6 3 61 0 0,7 2 12 0 0,-19-13-210 0 0,-1-1 36 0 0,1 1-24 0 0,-1-1 24 0 0,2 1-36 0 0,3 4-1 0 0,-3-5-4 0 0,-1 1 1 0 0,0 0 0 0 0,0 0-1 0 0,-1 0 1 0 0,1 0 0 0 0,2 4-1 0 0,8 7 46 0 0,18 15 17 0 0,-3-6-12 0 0,-2-3 38 0 0,-23-17-82 0 0,1 0 0 0 0,-1 0 0 0 0,1 0 0 0 0,-1 0 1 0 0,0 1-1 0 0,3 2 0 0 0,-4-3-14 0 0,-3-3 0 0 0,4 2 0 0 0,18 17 0 0 0,-7-6 0 0 0,-11-10 11 0 0,-1-1 31 0 0,0 1-31 0 0,2 1-11 0 0,0-1 21 0 0,19 17 78 0 0,2 1-99 0 0,-13-10 2 0 0,8 5 30 0 0,5 1-13 0 0,-20-13-8 0 0,0 0-11 0 0,8 3 0 0 0,23 7 64 0 0,16 1 0 0 0,-47-13-64 0 0,-1 0 0 0 0,1 1 0 0 0,-1-1 0 0 0,0 0 0 0 0,2 0 0 0 0,-5-2 0 0 0,0 1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0,0-1 0 0 0,0 1 0 0 0,0 0 0 0 0,0 0 0 0 0,0 0 0 0 0,0 0 0 0 0,0 0 0 0 0,24 8 0 0 0,-20-7 0 0 0,0 0 0 0 0,0 1 0 0 0,1-1 0 0 0,-1 0 0 0 0,0 1 0 0 0,0-1 0 0 0,40 15 64 0 0,-40-15-64 0 0,0 0 0 0 0,0-1 0 0 0,0 1 0 0 0,0 0 0 0 0,0-1 0 0 0,0 1 0 0 0,0 0 0 0 0,-1 0 0 0 0,1 0 0 0 0,0-1 0 0 0,21 2 0 0 0,-24-1 0 0 0,11 0 0 0 0,2-2 0 0 0,14 2 0 0 0,-25-1 0 0 0,0 1 0 0 0,1-1 0 0 0,-1 0 0 0 0,1 0 0 0 0,-1 1 0 0 0,13 2-64 0 0,-3 1 64 0 0,-13-4 0 0 0,0 0 0 0 0,1 0 0 0 0,-1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0,1 0 0 0 0,-1 0 0 0 0,0 0 0 0 0,0 1 0 0 0,0-1 0 0 0,0 0 0 0 0,18 10 0 0 0,-14-7 0 0 0,0-1 0 0 0,-1 1 0 0 0,0-1 13 0 0,-2-1 51 0 0,16 6 47 0 0,-16-6-136 0 0,15 1-82 0 0,-12-2 96 0 0,-1 0-9 0 0,-4 1-10 0 0,21-2-45 0 0,-19 0 59 0 0,0 0-15 0 0,14 2 14 0 0,-11 0 17 0 0,0 0 0 0 0,0-1 0 0 0,0 0 0 0 0,-1 1 0 0 0,1-1 0 0 0,0 0 0 0 0,6-3-46 0 0,-10 2 41 0 0,1 1 0 0 0,0 0 0 0 0,0-1 1 0 0,-1 1-1 0 0,1 0 0 0 0,0 0 0 0 0,0 0 0 0 0,-1-1 1 0 0,1 1-1 0 0,0 0 0 0 0,0 0 0 0 0,0 0 0 0 0,-1 0 1 0 0,1 1-1 0 0,0-1 0 0 0,0 0 0 0 0,-1 0 0 0 0,1 0 1 0 0,0 0-1 0 0,0 1 0 0 0,0 0 0 0 0,0-1-72 0 0,2-1-62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4T19:05:3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 5983 0 0,'0'0'9344'0'0,"6"6"-8413"0"0,-4-5-862 0 0,21 13 1305 0 0,-22-14-1148 0 0,-1 0-162 0 0,16 7 467 0 0,-4-1-390 0 0,6 5 51 0 0,-9-3-196 0 0,23 16 326 0 0,-24-18-335 0 0,-1-1 40 0 0,-1 0 0 0 0,1-1 0 0 0,0 1-1 0 0,0-2 1 0 0,0 1 0 0 0,1-1 0 0 0,-1 0 0 0 0,1 0 0 0 0,8 1 0 0 0,1 0 44 0 0,-1 0 0 0 0,1 1 1 0 0,21 10-1 0 0,-35-14-28 0 0,0 1-33 0 0,97 76 118 0 0,-89-72-128 0 0,0-1 0 0 0,0-1 0 0 0,19 6 0 0 0,19 7 0 0 0,32 26 0 0 0,-30-10 22 0 0,-36-22-8 0 0,1-1 0 0 0,21 11 0 0 0,-16-12-14 0 0,-4-2 0 0 0,-1 0 0 0 0,-1 1 0 0 0,28 19 0 0 0,-27-16 0 0 0,-6-5 0 0 0,0 1 0 0 0,-1 1 0 0 0,1 0 0 0 0,9 11 0 0 0,-10-9 0 0 0,1 0 0 0 0,23 15 0 0 0,-9-8 0 0 0,5 5 0 0 0,7 4 0 0 0,-33-24 0 0 0,0 0 0 0 0,-1-1 0 0 0,0 1 0 0 0,15 12 0 0 0,-1-3 0 0 0,-11-7 0 0 0,-1 1 0 0 0,0-1 0 0 0,0 1 0 0 0,0 0 0 0 0,0 0 0 0 0,3 6 0 0 0,-2-4 0 0 0,-3-3 0 0 0,8 19 0 0 0,0-5 0 0 0,7 14 0 0 0,-10-16 0 0 0,0 3 0 0 0,11 25 0 0 0,8 23 0 0 0,-12-33 0 0 0,9 42-72 0 0,-22-73 72 0 0,5 14 0 0 0,-5-13 0 0 0,1 1 0 0 0,-1-1 0 0 0,1 0 0 0 0,0 0 0 0 0,0 0 0 0 0,1-1 0 0 0,2 5 0 0 0,8 16 0 0 0,-8-11 0 0 0,4 4 0 0 0,-3-8 0 0 0,5 24 0 0 0,2 9 0 0 0,-10-29 0 0 0,1 5 0 0 0,-3-15 0 0 0,0 1 0 0 0,14 59 0 0 0,-12-47 0 0 0,11 54 0 0 0,-13-66 0 0 0,2 77 0 0 0,-3-47 0 0 0,-3-1 0 0 0,4-27 0 0 0,-1-4 0 0 0,0 1 0 0 0,0 0 0 0 0,0-1 0 0 0,0 1 0 0 0,-1 0 0 0 0,1-1 0 0 0,-2 6 0 0 0,1-5 0 0 0,-6 35-64 0 0,-4 5 64 0 0,3-20 0 0 0,6-14 0 0 0,0-1 0 0 0,0 0 0 0 0,0 0 0 0 0,-4 7 0 0 0,4-11 0 0 0,-6 29 0 0 0,7-30 0 0 0,0 0 0 0 0,0 1 0 0 0,-1 0 0 0 0,-6 21 0 0 0,-1 6 0 0 0,-1-3 0 0 0,-21 74 310 0 0,29-97-317 0 0,-9 38 88 0 0,10-41-81 0 0,-1 9 0 0 0,-1 0 0 0 0,-7 19 0 0 0,-8 35 118 0 0,-4 12 10 0 0,16-59-101 0 0,-1 6 28 0 0,-13 25 1 0 0,11-31-56 0 0,-8 18 54 0 0,8-18-44 0 0,-37 49 174 0 0,32-47-56 0 0,-28 31 0 0 0,-9-4 0 0 0,40-36-53 0 0,0 1-1 0 0,1 0 0 0 0,-14 22 1 0 0,9-13-53 0 0,-19 17 245 0 0,26-28-118 0 0,-6 3 61 0 0,-7 2 12 0 0,19-13-210 0 0,1-1 36 0 0,-1 1-24 0 0,1-1 24 0 0,-2 1-36 0 0,-3 4-1 0 0,3-5-4 0 0,1 1 1 0 0,0 0 0 0 0,0 0-1 0 0,1 0 1 0 0,-1 0 0 0 0,-2 4-1 0 0,-8 7 46 0 0,-18 15 17 0 0,3-6-12 0 0,2-3 38 0 0,23-17-82 0 0,-1 0 0 0 0,1 0 0 0 0,-1 0 0 0 0,1 0 1 0 0,0 1-1 0 0,-3 2 0 0 0,4-3-14 0 0,3-3 0 0 0,-4 2 0 0 0,-18 17 0 0 0,7-6 0 0 0,11-10 11 0 0,1-1 31 0 0,0 1-31 0 0,-2 1-11 0 0,0-1 21 0 0,-19 17 78 0 0,-2 1-99 0 0,13-10 2 0 0,-8 5 30 0 0,-5 1-13 0 0,20-13-8 0 0,0 0-11 0 0,-8 3 0 0 0,-23 7 64 0 0,-16 1 0 0 0,47-13-64 0 0,1 0 0 0 0,-1 1 0 0 0,1-1 0 0 0,0 0 0 0 0,-2 0 0 0 0,5-2 0 0 0,0 1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0 0 0 0,0 0 0 0 0,0-1 0 0 0,0 1 0 0 0,0 0 0 0 0,0 0 0 0 0,0 0 0 0 0,0 0 0 0 0,0 0 0 0 0,-24 8 0 0 0,20-7 0 0 0,0 0 0 0 0,0 1 0 0 0,-1-1 0 0 0,1 0 0 0 0,0 1 0 0 0,0-1 0 0 0,-40 15 64 0 0,40-15-64 0 0,0 0 0 0 0,0-1 0 0 0,0 1 0 0 0,0 0 0 0 0,0-1 0 0 0,0 1 0 0 0,0 0 0 0 0,1 0 0 0 0,-1 0 0 0 0,0-1 0 0 0,-21 2 0 0 0,24-1 0 0 0,-11 0 0 0 0,-2-2 0 0 0,-14 2 0 0 0,25-1 0 0 0,0 1 0 0 0,-1-1 0 0 0,1 0 0 0 0,-1 0 0 0 0,1 1 0 0 0,-13 2-64 0 0,3 1 64 0 0,13-4 0 0 0,0 0 0 0 0,-1 0 0 0 0,1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0,-1 0 0 0 0,1 0 0 0 0,0 0 0 0 0,0 1 0 0 0,0-1 0 0 0,0 0 0 0 0,-18 10 0 0 0,14-7 0 0 0,0-1 0 0 0,1 1 0 0 0,0-1 13 0 0,2-1 51 0 0,-16 6 47 0 0,16-6-136 0 0,-15 1-82 0 0,12-2 96 0 0,1 0-9 0 0,4 1-10 0 0,-21-2-45 0 0,19 0 59 0 0,0 0-15 0 0,-14 2 14 0 0,11 0 17 0 0,0 0 0 0 0,0-1 0 0 0,0 0 0 0 0,1 1 0 0 0,-1-1 0 0 0,0 0 0 0 0,-6-3-46 0 0,10 2 41 0 0,-1 1 0 0 0,0 0 0 0 0,0-1 1 0 0,1 1-1 0 0,-1 0 0 0 0,0 0 0 0 0,0 0 0 0 0,1-1 1 0 0,-1 1-1 0 0,0 0 0 0 0,0 0 0 0 0,0 0 0 0 0,1 0 1 0 0,-1 1-1 0 0,0-1 0 0 0,0 0 0 0 0,1 0 0 0 0,-1 0 1 0 0,0 0-1 0 0,0 1 0 0 0,0 0 0 0 0,0-1-72 0 0,-2-1-62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1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654 141 3223 0 0,'0'0'440'0'0,"0"-1"639"0"0,8-31 5577 0 0,0 1-3215 0 0,-7 30-2585 0 0,0-4 2048 0 0,3 48-2522 0 0,-3-35-324 0 0,0-7-51 0 0,-1 0-1 0 0,0 1 1 0 0,0-1 0 0 0,1 0-1 0 0,-1 0 1 0 0,0 0-1 0 0,0 0 1 0 0,0 0-1 0 0,0 1 1 0 0,0-1-1 0 0,-1 2 1 0 0,-3 16 69 0 0,0 12 12 0 0,3-19-34 0 0,0 0 1 0 0,-1 0-1 0 0,-5 16 0 0 0,-17 57 508 0 0,21-76-519 0 0,-3 9 109 0 0,-12 27-1 0 0,13-36-125 0 0,-48 87 364 0 0,-2-2 192 0 0,33-54-412 0 0,15-26-132 0 0,-1 0 0 0 0,-7 24 0 0 0,8-20 10 0 0,-10 22 1 0 0,0 0 66 0 0,13-30-73 0 0,0 0 1 0 0,-10 18 0 0 0,-5 11-2 0 0,15-30-12 0 0,0 0 0 0 0,-10 16 0 0 0,7-15-28 0 0,1 1 0 0 0,0 0 0 0 0,-8 21 1 0 0,-15 32 67 0 0,23-54-69 0 0,4-5 0 0 0,0 9 0 0 0,-20 38 0 0 0,20-49 0 0 0,-7 21 0 0 0,5-16 11 0 0,3-5 31 0 0,-2 3-31 0 0,-2 2-11 0 0,-5 6 0 0 0,1 2 0 0 0,9-16 0 0 0,-8 18 0 0 0,-34 65 11 0 0,37-76 45 0 0,4-5-57 0 0,0 0 1 0 0,0-1 0 0 0,0 1 0 0 0,0 0-1 0 0,1 0 1 0 0,-1 0 0 0 0,0 0-1 0 0,0 3 1 0 0,1-1 0 0 0,-8 19 54 0 0,4-17-44 0 0,-4 14-10 0 0,8-14 0 0 0,0-4 0 0 0,0 0 0 0 0,0 0 0 0 0,-1 0 0 0 0,1-1 0 0 0,0 1 0 0 0,-1 0 0 0 0,1-1 0 0 0,-1 1 0 0 0,0 0 0 0 0,0 1 0 0 0,-2 2 0 0 0,-2 7 0 0 0,-4 33 0 0 0,5-8 0 0 0,-2 10-1 0 0,-8 44 119 0 0,10-74-53 0 0,-4 14 89 0 0,2-11-90 0 0,1 1-11 0 0,-10 62 98 0 0,3-20-27 0 0,9-24-7 0 0,1-27-111 0 0,-5 26 74 0 0,4-24-21 0 0,0 11-1 0 0,2 4-58 0 0,1-11 0 0 0,-3-2 0 0 0,3-10 11 0 0,0 21 42 0 0,2-4 0 0 0,3 8-42 0 0,-4-21-11 0 0,-1 12 0 0 0,2-1 0 0 0,5 52 0 0 0,-6-59-4 0 0,-1-13 4 0 0,4 25 57 0 0,1-4 7 0 0,-5-21-59 0 0,1 7 29 0 0,0 0 0 0 0,-1 0 1 0 0,0 9-1 0 0,1-6 40 0 0,5 21 46 0 0,-2-13-109 0 0,-1-6 25 0 0,13 61 67 0 0,-15-68-53 0 0,0-4-48 0 0,5 14 59 0 0,4 14 24 0 0,-7-21-19 0 0,1 1-53 0 0,-1 0-13 0 0,-2-4 0 0 0,1 0 0 0 0,0 0 0 0 0,0-1 0 0 0,1 1 0 0 0,3 5 0 0 0,-5-10 0 0 0,21 52 0 0 0,-14-38 0 0 0,-6-12 0 0 0,2 10 0 0 0,4 7 0 0 0,2 2 0 0 0,3 19 0 0 0,-11-35 9 0 0,1 0-1 0 0,0 0 1 0 0,0 0-1 0 0,0 0 0 0 0,1-1 1 0 0,5 7-1 0 0,3 4-3 0 0,-10-13-5 0 0,8 11 0 0 0,5 15 0 0 0,-3-8 0 0 0,2 1-2 0 0,0-7 15 0 0,-8-8-2 0 0,0 1 1 0 0,1-2 0 0 0,8 8-1 0 0,8 6-4 0 0,3 4 1 0 0,43 33 48 0 0,-39-35-27 0 0,0-3 1 0 0,1 0-1 0 0,64 27 0 0 0,-42-28 9 0 0,59 14-1 0 0,-84-25-9 0 0,63 13 83 0 0,-37-10-47 0 0,-41-8-22 0 0,-2-1 9 0 0,0 0-1 0 0,17 0 0 0 0,11-1-22 0 0,201 7-28 0 0,-225-7 11 0 0,0 0-1 0 0,0-1 1 0 0,0-1 0 0 0,0-1-1 0 0,25-7 1 0 0,-24 5-11 0 0,2-1 0 0 0,24-11 0 0 0,-32 14 0 0 0,-8 3 0 0 0,0-1 0 0 0,0 0 0 0 0,1 1 0 0 0,-1-1 0 0 0,0 0 0 0 0,0 0 0 0 0,0 0 0 0 0,0-1 0 0 0,3-1 0 0 0,12-8 53 0 0,51-39-42 0 0,-49 36-11 0 0,6-8 64 0 0,-2 1-64 0 0,-15 14 0 0 0,13-13 0 0 0,-16 12 0 0 0,-3 4 0 0 0,1 1 0 0 0,-1 1 0 0 0,0-1 0 0 0,1 0 0 0 0,-1 0 0 0 0,4-2 0 0 0,8-8 11 0 0,-13 10 14 0 0,20-15 3 0 0,-7 5-28 0 0,20-22 0 0 0,-19 18 31 0 0,-1-1 1 0 0,0 0-1 0 0,15-30 1 0 0,-21 35-30 0 0,-3 4-2 0 0,16-21 0 0 0,17-29 0 0 0,-5 8 0 0 0,5-17 53 0 0,-31 59-42 0 0,-5 8-8 0 0,0-1-4 0 0,8-14-1 0 0,9-16 2 0 0,-13 24 0 0 0,-4 5 0 0 0,2-10 0 0 0,3-4 0 0 0,7-7 0 0 0,2-12 64 0 0,-13 28-64 0 0,-1-1 0 0 0,1 1 0 0 0,13-38 0 0 0,-13 33 0 0 0,-3 13 0 0 0,6-22 0 0 0,-5 17 0 0 0,1-4 0 0 0,1 0 0 0 0,-1 0 0 0 0,6-11 0 0 0,-5 11 0 0 0,5-42 64 0 0,1-36-64 0 0,-8 53 0 0 0,-1 26 0 0 0,0-20 0 0 0,0-6 0 0 0,0 9 0 0 0,1-9 0 0 0,2 8 0 0 0,-3 16 0 0 0,1-17 0 0 0,-1 17 20 0 0,0 6-12 0 0,-1 0-1 0 0,1-1 0 0 0,0 1 1 0 0,0-1-1 0 0,2-6 0 0 0,-1 8-7 0 0,0 1 0 0 0,0-19 0 0 0,-1-13 0 0 0,0 28 0 0 0,0 0 0 0 0,-4-16 0 0 0,-2-10 64 0 0,4 24-64 0 0,2-5 0 0 0,-4 0 0 0 0,3 9 0 0 0,-1-1 0 0 0,-4-9 0 0 0,-5-24 0 0 0,1 3 0 0 0,9 28 0 0 0,0 4 0 0 0,1 0 0 0 0,-1 0 0 0 0,1 0 0 0 0,-1 0 0 0 0,0 0 0 0 0,0 0 0 0 0,-2-5 0 0 0,-3-9 0 0 0,2 2 0 0 0,-1-10 0 0 0,-12-34 0 0 0,-5 0 64 0 0,19 52-64 0 0,-42-81 0 0 0,42 81 0 0 0,-11-10 0 0 0,12 15 0 0 0,-11-13 0 0 0,9 8 11 0 0,0 0 42 0 0,-1 1 0 0 0,0 0-42 0 0,1-1-11 0 0,0 1 0 0 0,-1-2 3 0 0,-8-12-94 0 0,9 14 91 0 0,-8-22 0 0 0,4 6 0 0 0,4 2 0 0 0,4 15 0 0 0,-1 1 0 0 0,0-1 0 0 0,0 0 0 0 0,0 1 0 0 0,-3-9 0 0 0,3 9 0 0 0,-3-14 0 0 0,3 16-3 0 0,1 1 0 0 0,-1-1 0 0 0,1 0 0 0 0,-1 1 0 0 0,1-1 0 0 0,0 0 0 0 0,0 1 0 0 0,0-1 0 0 0,0-2 0 0 0,0 2-1 0 0,1-1 1 0 0,-1 1-1 0 0,-1 0 0 0 0,1-1 0 0 0,0 1 0 0 0,-1 0 1 0 0,1 0-1 0 0,-2-4 0 0 0,0-1-7 0 0,1 5-31 0 0,-1-9 30 0 0,1 7 12 0 0,0 1 0 0 0,1-1 0 0 0,-1 1 1 0 0,1-1-1 0 0,-1 0 0 0 0,1 1 0 0 0,0-1 0 0 0,1-4 0 0 0,-1-25 0 0 0,0 26 0 0 0,0-1 0 0 0,1-2 0 0 0,-1 9 0 0 0,-6-17 0 0 0,5 11 0 0 0,2 5 0 0 0,-1 0 0 0 0,0 0 0 0 0,0 0 0 0 0,0-1 0 0 0,0 1 0 0 0,0 0 0 0 0,-1 0 0 0 0,1 0 0 0 0,0 0 0 0 0,-3-5 0 0 0,-3-23 0 0 0,4 23 0 0 0,2-1 0 0 0,-1-2 9 0 0,1 9 4 0 0,-8-25 29 0 0,2 3-42 0 0,-3-6 0 0 0,-3-9 0 0 0,9 30 0 0 0,-1 1 0 0 0,1-1 0 0 0,-4-13 0 0 0,7 18 0 0 0,1 4 0 0 0,-11-28 0 0 0,-1 5 32 0 0,-22-19 0 0 0,18 21-32 0 0,10 16 0 0 0,-8-3 0 0 0,4-4 0 0 0,2 2 0 0 0,-10-18 0 0 0,14 23 0 0 0,0 0 0 0 0,1 4 0 0 0,-18-21 0 0 0,11 11 0 0 0,9 9 0 0 0,-6-9 0 0 0,-35-29 0 0 0,35 34 0 0 0,-22-21 0 0 0,8 8 0 0 0,16 11 0 0 0,3 6 0 0 0,0-1-1 0 0,0 1 1 0 0,0-1-1 0 0,0 1 0 0 0,0 0 1 0 0,-1 0-1 0 0,1-1 1 0 0,-1 1-1 0 0,-1-1 1 0 0,1 1 5 0 0,1 0 1 0 0,0 0-1 0 0,0 0 1 0 0,0 0 0 0 0,0 0-1 0 0,0 0 1 0 0,0 0-1 0 0,0 0 1 0 0,0 0-1 0 0,0-1 1 0 0,0 1-1 0 0,-1-3 1 0 0,-24-22 60 0 0,24 22-121 0 0,-17-8 57 0 0,12 7-2 0 0,-8-8 0 0 0,12 10 0 0 0,0 0 0 0 0,-1 1 0 0 0,1 0 0 0 0,-1-1 0 0 0,-7-2 0 0 0,-62-34 0 0 0,-3-2 0 0 0,38 24 0 0 0,-23 0 0 0 0,58 16 0 0 0,-1 0 0 0 0,1 0 0 0 0,0 0 0 0 0,0-1 0 0 0,-5-2 0 0 0,-1 0 0 0 0,3 2 4 0 0,-4-2 10 0 0,0 0-1 0 0,1-1 1 0 0,0 0 0 0 0,-15-10-1 0 0,7 4-101 0 0,-9-3 88 0 0,23 12 0 0 0,0 1 0 0 0,0-1 0 0 0,0 0 0 0 0,0 0 0 0 0,0 0 0 0 0,0 0 0 0 0,-3-4 0 0 0,4 6 0 0 0,-13-13 0 0 0,-8-4 0 0 0,17 12 0 0 0,-2 0 0 0 0,-2-1 0 0 0,9 5 0 0 0,-10-13 0 0 0,9 11 0 0 0,3 4 0 0 0,-6-5 0 0 0,-13-12 0 0 0,17 13 0 0 0,0 1 0 0 0,-14-10 0 0 0,-4 0-64 0 0,12 9 64 0 0,0 0-11 0 0,4 2-31 0 0,-3 0 31 0 0,-6-3-18 0 0,11 4 16 0 0,-23 0-9 0 0,14 0 22 0 0,0 1 0 0 0,1 0 0 0 0,2 0-11 0 0,4 0-31 0 0,-5 2 31 0 0,-2 1 11 0 0,2 1 0 0 0,0 1 0 0 0,1-3-11 0 0,4-1-31 0 0,-4 4 31 0 0,-1 0 11 0 0,0 1 0 0 0,1-1 0 0 0,2-1 11 0 0,3-3 31 0 0,-4 1-31 0 0,-4 2-8 0 0,3 2-17 0 0,5-6-39 0 0,2 1-75 0 0,-1 0-33 0 0,-1 1-290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0,'0'0'12046'0'0,"2"2"-11853"0"0,29 31 1647 0 0,-30-32-1591 0 0,0-1-219 0 0,1 1 0 0 0,-1-1 0 0 0,0 1 0 0 0,0-1 0 0 0,0 1 0 0 0,0 0 0 0 0,0-1 0 0 0,0 1 0 0 0,-1 0 0 0 0,1 0 0 0 0,1 1-1 0 0,-1-1 9 0 0,0 0-1 0 0,0 0 1 0 0,-1 0-1 0 0,1 0 0 0 0,0-1 1 0 0,0 1-1 0 0,0 0 1 0 0,0-1-1 0 0,0 1 0 0 0,0-1 1 0 0,2 2-1 0 0,16 9 327 0 0,-18-10-222 0 0,1-1 8 0 0,11 7 215 0 0,23 16-1 0 0,-27-17-290 0 0,-2-2 13 0 0,1 1 1 0 0,0-2-1 0 0,13 6 0 0 0,-19-8-7 0 0,2 1-19 0 0,-1 1 0 0 0,1 0-1 0 0,0-1 1 0 0,1 0 0 0 0,7 3 0 0 0,-12-5-55 0 0,26 16 297 0 0,-23-14-266 0 0,1 1 1 0 0,-1-1-1 0 0,1 0 1 0 0,-1 0-1 0 0,1 0 1 0 0,4 1-1 0 0,62 26 518 0 0,-44-25-77 0 0,1 0-1 0 0,-1-2 1 0 0,53-1-1 0 0,-38-2-313 0 0,-7 8 21 0 0,8-3-53 0 0,34 2 143 0 0,-68-6-252 0 0,45 6 357 0 0,-14 0-263 0 0,-30-5-95 0 0,-4 2 5 0 0,20-2-1 0 0,-24-1-25 0 0,0 1 0 0 0,0-1-1 0 0,-1 0 1 0 0,1 0 0 0 0,0 0 0 0 0,0 0 0 0 0,-1 0-1 0 0,1 0 1 0 0,0 0 0 0 0,0 0 0 0 0,-1-1-1 0 0,1 1 1 0 0,0 0 0 0 0,-1 0 0 0 0,1 0 0 0 0,0-1-1 0 0,-1 1 1 0 0,2-1 0 0 0,12 3 30 0 0,-2 1-24 0 0,21 1 68 0 0,-21-2-75 0 0,-2-1 11 0 0,-7 0 31 0 0,6 0-31 0 0,3 1-11 0 0,0-2 0 0 0,0 0 0 0 0,1-2 0 0 0,-2 1 0 0 0,0 0 0 0 0,0 1 0 0 0,1-1 0 0 0,-1 0 0 0 0,-1 0 11 0 0,-6 0 31 0 0,3-1-20 0 0,-4 1 20 0 0,0 0-188 0 0,-1 0-1 0 0,0 1 0 0 0,1-1 0 0 0,-1 0 0 0 0,0 1 1 0 0,1 0-1 0 0,-1 0 0 0 0,1-1 0 0 0,-1 2 0 0 0,1-1 0 0 0,2 0 1 0 0,2 1-4562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4607 0 0,'0'0'12744'0'0,"4"12"-12370"0"0,-4-4-167 0 0,0 0 0 0 0,1 1 0 0 0,0-1 0 0 0,1 0 0 0 0,3 11 0 0 0,2 8-127 0 0,17 84 616 0 0,-20-81-440 0 0,-1 1-1 0 0,-1-1 0 0 0,-4 37 1 0 0,1-35-264 0 0,-1 2 240 0 0,-6 38 0 0 0,5-51-181 0 0,1-9-26 0 0,0 0 0 0 0,-1 1 1 0 0,0-1-1 0 0,-1 0 0 0 0,-5 11 0 0 0,-21 53 103 0 0,-83 167 0 0 0,95-206-128 0 0,-42 64 0 0 0,39-68 0 0 0,7-9-13 0 0,-1 0 39 0 0,0-1-1 0 0,-25 29 1 0 0,29-40-4 0 0,-1-1-1 0 0,-25 18 0 0 0,15-11 0 0 0,16-12-12 0 0,1-2-1 0 0,-1 1 1 0 0,-1 0 0 0 0,-9 4-1 0 0,-31 6 56 0 0,45-14-71 0 0,1-1 3 0 0,-1 0 0 0 0,1 1 0 0 0,-1-1 1 0 0,1 1-1 0 0,-1-1 0 0 0,1 1 0 0 0,0 0 0 0 0,-1 0 1 0 0,1-1-1 0 0,0 1 0 0 0,-1 0 0 0 0,1 0 1 0 0,0 0-1 0 0,-1 2 0 0 0,1-2 4 0 0,-1 0 0 0 0,1 0 0 0 0,0 0 0 0 0,0-1 0 0 0,-1 1 0 0 0,1 0 0 0 0,-1 0 0 0 0,1-1 0 0 0,-1 1 0 0 0,1-1 0 0 0,-1 1 0 0 0,1 0 0 0 0,-9 3-93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0,'0'0'128'0'0,"5"0"2288"0"0,0 11 859 0 0,-4-10-3097 0 0,-1 0 1 0 0,1 1 0 0 0,-1-1 0 0 0,1 0 0 0 0,-1 0 0 0 0,1 0 0 0 0,0 1 0 0 0,-1-1 0 0 0,1 0 0 0 0,0 0 0 0 0,0 0 0 0 0,0 0 0 0 0,0 0 0 0 0,0 0 0 0 0,0 0 0 0 0,0-1 0 0 0,1 1 0 0 0,1 1 0 0 0,1-1-126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8607 0 0,'-1'3'10239'0'0,"-4"10"-10662"0"0,7 6 662 0 0,1 1 0 0 0,0-1 0 0 0,2 0 0 0 0,0 0-1 0 0,1 0 1 0 0,10 22 0 0 0,34 61 965 0 0,-12-37-458 0 0,-25-47-582 0 0,0-1 1 0 0,1 0 0 0 0,1-1 0 0 0,18 14 0 0 0,0 3-3 0 0,-2 2-2 0 0,-21-22-48 0 0,20 18 0 0 0,-21-24-86 0 0,0 0-1 0 0,13 7 0 0 0,-12-8-1 0 0,0 1-1 0 0,0 0 0 0 0,-1 0 0 0 0,9 10 0 0 0,-13-12-23 0 0,-2-2 0 0 0,0 0 0 0 0,0 0 0 0 0,0 0 0 0 0,0 0 0 0 0,5 3 0 0 0,-6-5 0 0 0,34 21 0 0 0,-16-9-67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15199 0 0,'0'0'1488'0'0,"-2"1"128"0"0,4-2-1856 0 0,0 1-880 0 0,0 0-200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0,'0'2'15133'0'0,"3"2"-11910"0"0,10 19-2875 0 0,-4-12-57 0 0,1 0-1 0 0,0-1 1 0 0,1 0 0 0 0,12 8-1 0 0,-16-13-407 0 0,0 0-1 0 0,1-1 0 0 0,-1 0 1 0 0,1 0-1 0 0,0-1 1 0 0,0 0-1 0 0,0 0 0 0 0,11 1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11975 0 0,'-3'4'528'0'0,"2"-2"112"0"0,0 0-512 0 0,-1 0-128 0 0,1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8983 0 0,'0'0'968'0'0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0,'0'0'3600'0'0,"6"3"-7632"0"0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0,'0'0'8520'0'0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18487 0 0,'0'0'816'0'0,"-3"0"176"0"0,1 0-800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17967 0 0,'-4'7'800'0'0,"1"-3"160"0"0,0-1-768 0 0,1 1-192 0 0,1-1 0 0 0,0 1 0 0 0,1-1 0 0 0,0 0 72 0 0,1 0-72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19351 0 0,'-3'3'856'0'0,"1"-1"176"0"0,0 0-824 0 0,-1 1-208 0 0,1-1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269 603 20735 0 0,'-3'3'2208'0'0,"2"0"-2136"0"0,0-1-72 0 0</inkml:trace>
  <inkml:trace contextRef="#ctx0" brushRef="#br0" timeOffset="1">3 1 18887 0 0,'0'0'2016'0'0,"-2"0"-1360"0"0,7 1-2312 0 0,1 0-360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17159 0 0,'0'0'760'0'0,"-2"0"160"0"0,-1-1-736 0 0,0 1-184 0 0,1-1 0 0 0,1 1 256 0 0,1-3-136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6 521 20015 0 0,'-1'6'888'0'0,"0"-3"176"0"0,0 0-848 0 0,-1 0-216 0 0,2 0 0 0 0</inkml:trace>
  <inkml:trace contextRef="#ctx0" brushRef="#br0" timeOffset="1">306 0 9671 0 0,'-1'4'864'0'0,"-4"5"5912"0"0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 5063 0 0,'-4'-1'10887'0'0,"-11"-2"-7898"0"0,13 4-2909 0 0,-1 0 0 0 0,1 0 0 0 0,-1 0 0 0 0,1 1-1 0 0,-1-1 1 0 0,1 0 0 0 0,0 1 0 0 0,0 0 0 0 0,0 0 0 0 0,0-1 0 0 0,0 1-1 0 0,0 1 1 0 0,1-1 0 0 0,-1 0 0 0 0,0 0 0 0 0,1 0 0 0 0,0 1-1 0 0,-2 2 1 0 0,1-1-96 0 0,0 1-1 0 0,0 0 0 0 0,1-1 1 0 0,-1 1-1 0 0,1 0 0 0 0,0 0 1 0 0,1-1-1 0 0,-1 1 1 0 0,1 7-1 0 0,0-7-21 0 0,1-1 0 0 0,-1 1-1 0 0,1 0 1 0 0,1-1 0 0 0,-1 1 0 0 0,1-1 0 0 0,-1 0 0 0 0,1 1 0 0 0,1-1 0 0 0,-1 0-1 0 0,0 0 1 0 0,1 0 0 0 0,0 0 0 0 0,0-1 0 0 0,0 1 0 0 0,1-1 0 0 0,-1 0 0 0 0,1 0 0 0 0,-1 0-1 0 0,1 0 1 0 0,0-1 0 0 0,0 1 0 0 0,0-1 0 0 0,1 0 0 0 0,-1 0 0 0 0,5 1 0 0 0,-3-1-440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16127 0 0,'-2'6'1744'0'0,"4"-4"-1744"0"0,2-1 488 0 0,2 0 64 0 0,2-1 16 0 0,2-1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12799 0 0,'0'0'0'0'0,"-8"2"5184"0"0,6-8-4480 0 0,6 12-1072 0 0,3 0 144 0 0,2 0-7040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0,'0'0'6328'0'0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14743 0 0,'-11'13'1312'0'0,"6"-8"-1056"0"0,-2 0-256 0 0,1 0 0 0 0,-2 0 536 0 0,3-1 2232 0 0,11-2-3024 0 0,5 0 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13071 0 0,'0'0'1459'0'0,"-11"18"834"0"0,9-11-2267 0 0,1-1-1 0 0,-1 0 1 0 0,1 1-1 0 0,0-1 1 0 0,1 1-1 0 0,0-1 1 0 0,0 1 0 0 0,0-1-1 0 0,2 11 1 0 0,-2-15-16 0 0,1 1 1 0 0,-1 0-1 0 0,1-1 1 0 0,0 1 0 0 0,0-1-1 0 0,0 1 1 0 0,0-1-1 0 0,0 1 1 0 0,1-1-1 0 0,-1 0 1 0 0,1 1 0 0 0,-1-1-1 0 0,1 0 1 0 0,0 0-1 0 0,0 0 1 0 0,0 0 0 0 0,0-1-1 0 0,0 1 1 0 0,0 0-1 0 0,0-1 1 0 0,1 0 0 0 0,-1 1-1 0 0,1-1 1 0 0,-1 0-1 0 0,5 1 1 0 0,1-1-4759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0,'0'0'11814'0'0,"20"2"-8670"0"0,16 1-1029 0 0,-21-5-7392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4143 0 0,'0'0'6838'0'0,"14"9"-3664"0"0,-11-5-2937 0 0,0 0 0 0 0,-1 0 0 0 0,1 0 1 0 0,-1 1-1 0 0,0-1 0 0 0,0 0 0 0 0,-1 1 0 0 0,1 0 0 0 0,-1-1 0 0 0,0 1 0 0 0,0 0 0 0 0,-1-1 0 0 0,1 1 0 0 0,-1 8 0 0 0,-1-4 5 0 0,1 0 0 0 0,-1 1 0 0 0,-1-1 0 0 0,0 0 0 0 0,0 0 0 0 0,-6 14 0 0 0,5-18-287 0 0,1 0 1 0 0,-1 0 0 0 0,0-1 0 0 0,-1 0 0 0 0,1 1 0 0 0,-1-1-1 0 0,0 0 1 0 0,0-1 0 0 0,0 1 0 0 0,-1-1 0 0 0,1 0 0 0 0,-1 0-1 0 0,0 0 1 0 0,0-1 0 0 0,-7 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2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8551 0 0,'0'0'3420'0'0,"19"-4"-1081"0"0,-12 1-1924 0 0,1 0 0 0 0,-1-1-1 0 0,0 0 1 0 0,0-1 0 0 0,-1 1 0 0 0,0-1 0 0 0,10-10-1 0 0,-5 3-530 0 0,0 0 0 0 0,15-25-1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2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3223 0 0,'1'4'8964'0'0,"5"12"-6905"0"0,-4-12-1906 0 0,-1 1 0 0 0,1-1 1 0 0,-1 0-1 0 0,0 1 0 0 0,0-1 1 0 0,0 1-1 0 0,0-1 0 0 0,-1 1 0 0 0,0-1 1 0 0,0 1-1 0 0,0-1 0 0 0,0 1 0 0 0,-2 4 1 0 0,0-2 66 0 0,0-1 0 0 0,-1 1 1 0 0,1-1-1 0 0,-1 0 1 0 0,0 0-1 0 0,-1-1 0 0 0,0 1 1 0 0,-5 6-1 0 0,-3 3-5281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 8495 0 0,'0'0'766'0'0,"6"-2"495"0"0,-4 4-935 0 0,0 0-1 0 0,0 0 1 0 0,0 0 0 0 0,0 0-1 0 0,0 0 1 0 0,-1 0 0 0 0,1 1-1 0 0,-1-1 1 0 0,1 0 0 0 0,-1 1-1 0 0,0-1 1 0 0,0 1 0 0 0,0-1-1 0 0,0 1 1 0 0,0 0 0 0 0,-1-1-1 0 0,1 1 1 0 0,-1 0 0 0 0,0 0-1 0 0,0-1 1 0 0,0 1 0 0 0,0 0-1 0 0,0 0 1 0 0,-2 5 0 0 0,1-2-145 0 0,0 0-1 0 0,-1 1 1 0 0,0-1 0 0 0,0 0-1 0 0,0 0 1 0 0,-1 0 0 0 0,0 0 0 0 0,0-1-1 0 0,-6 9 1 0 0,6-10-99 0 0,-1 0 0 0 0,0-1-1 0 0,1 0 1 0 0,-1 1 0 0 0,0-2-1 0 0,-1 1 1 0 0,1 0 0 0 0,-7 3 0 0 0,-3-1 111 0 0,-22 7 1 0 0,-15 5-2422 0 0,42-12-4747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91 8263 0 0,'0'0'10343'0'0,"-1"13"-9430"0"0,4 40 442 0 0,-2-36-765 0 0,-1 33 1 0 0,-27 168 2609 0 0,-2-95-2068 0 0,18-70-899 0 0,-3-1 1 0 0,-28 68-1 0 0,-35 45-169 0 0,55-119-29 0 0,-19 42 58 0 0,27-58-93 0 0,-30 48 0 0 0,4-8 0 0 0</inkml:trace>
  <inkml:trace contextRef="#ctx0" brushRef="#br0" timeOffset="42458.07">131 2072 27026 0 0,'4'5'4'0'0,"0"-1"-1"0"0,0 1 0 0 0,1-1 1 0 0,0 0-1 0 0,-1-1 0 0 0,11 7 1 0 0,3-1 18 0 0,20 7 1 0 0,3 2-7 0 0,-29-13 6 0 0,1 0 1 0 0,1 0-1 0 0,-1-1 1 0 0,1-1-1 0 0,-1 0 1 0 0,16 1-1 0 0,85 0 152 0 0,-113-4-174 0 0,28-1 62 0 0,0 0-1 0 0,0-2 1 0 0,0-1 0 0 0,41-11 0 0 0,-34 6-46 0 0,-22 6-4 0 0,1-1 0 0 0,-1 0 0 0 0,16-8 0 0 0,-12 5-12 0 0,20-6 0 0 0,-25 8 0 0 0,0 1 0 0 0,0-1 0 0 0,0-1 0 0 0,13-8 0 0 0,-7 3-80 0 0,1 1-1 0 0,28-10 11 0 0</inkml:trace>
  <inkml:trace contextRef="#ctx0" brushRef="#br0" timeOffset="45230.28">1064 1282 27519 0 0,'-17'-34'0'0'0,"-7"-15"0"0"0,-22-46-64 0 0,21 54-71 0 0,17 29 126 0 0,-1-2-6 0 0,-10-25 0 0 0,13 26 4 0 0,-1 0 0 0 0,-11-18-1 0 0,-14-24-31 0 0,22 36 21 0 0,-14-19-1 0 0,19 30-74 0 0,1 0 1 0 0,0 0-1 0 0,0 0 0 0 0,1-1 1 0 0,0 1-1 0 0,-2-13 0 0 0,-6-18 47 0 0,5 21 235 0 0,2-1-1 0 0,-5-36 0 0 0,4 22-130 0 0,-3-17-118 0 0,-1-92 0 0 0,3 69-14 0 0,0 19 28 0 0,5 24 32 0 0,0 7-37 0 0,-4-30 0 0 0,1 25 55 0 0,2 15 0 0 0,0 0 0 0 0,-5-18 0 0 0,4 24 0 0 0,1 0 0 0 0,-1 0 0 0 0,-1 1 0 0 0,1-1 0 0 0,-1 1 0 0 0,-6-8 0 0 0,9 12-2 0 0,-1 0-15 0 0,0 0 0 0 0,1 0 0 0 0,-1 0 0 0 0,0 0 0 0 0,0 0 0 0 0,-1 0 1 0 0,1 1-1 0 0,0-1 0 0 0,0 1 0 0 0,-1-1 0 0 0,1 1 0 0 0,-1 0 0 0 0,1 0 0 0 0,-5-1 0 0 0,7 1 17 0 0,-1 0 0 0 0,-10 1 0 0 0,10-1-44 0 0,0 1 31 0 0,0 0-1 0 0,0 0 1 0 0,1 0-1 0 0,-1 0 1 0 0,0 0-1 0 0,0 0 1 0 0,1 0-1 0 0,-1 0 1 0 0,0 0 0 0 0,1 1-1 0 0,-1-1 1 0 0,0 0-1 0 0,0 0 1 0 0,1 1-1 0 0,-1-1 1 0 0,0 0-1 0 0,1 1 1 0 0,-1-1-1 0 0,1 0 1 0 0,-1 1 0 0 0,0 0-1 0 0,0 0-34 0 0,-2-1 37 0 0,2 1 3 0 0,0-1 0 0 0,1 0 1 0 0,-1 0-1 0 0,0 0 0 0 0,0 1 0 0 0,1-1 0 0 0,-1 0 0 0 0,0 1 0 0 0,1-1 0 0 0,-1 1 0 0 0,0-1 0 0 0,1 1 0 0 0,-1-1 0 0 0,1 1 0 0 0,-1-1 0 0 0,1 1 0 0 0,-1 0 0 0 0,1-1 1 0 0,-1 1-1 0 0,1 0 0 0 0,0-1 0 0 0,-1 3 0 0 0,-1-1-3 0 0,1 0 11 0 0,-1 0 0 0 0,1 0 0 0 0,-1 1 0 0 0,-23 38-128 0 0,22-39 42 0 0,1 1 1 0 0,0 0-1 0 0,0-1 0 0 0,1 1 1 0 0,-1 0-1 0 0,0 1 0 0 0,1-1 1 0 0,0 0-1 0 0,0 0 0 0 0,0 0 1 0 0,-1 5-1 0 0,-2 9-2090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5063 0 0,'0'0'390'0'0,"-2"11"7385"0"0,2-4-6060 0 0,2-2-1360 0 0,0 0 1 0 0,0 0-1 0 0,0 0 0 0 0,1 0 0 0 0,0-1 0 0 0,0 1 0 0 0,0 0 1 0 0,0-1-1 0 0,5 5 0 0 0,3 2-27 0 0,0-1 0 0 0,13 10 0 0 0,-13-12-161 0 0,1 0 0 0 0,12 5 0 0 0,-2-2-5708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9415 0 0,'0'0'3167'0'0,"15"12"-1366"0"0,-13-12-1724 0 0,0 0 0 0 0,-1 0 0 0 0,1 0-1 0 0,0 0 1 0 0,-1-1 0 0 0,1 1 0 0 0,-1-1-1 0 0,1 1 1 0 0,0-1 0 0 0,-1 1 0 0 0,0-1-1 0 0,1 0 1 0 0,-1 1 0 0 0,1-1 0 0 0,-1 0-1 0 0,0 0 1 0 0,1 0 0 0 0,1-2 0 0 0,23-26 1696 0 0,-18 20-1162 0 0,4-4-53 0 0,-8 10-599 0 0,0-1 1 0 0,0 0-1 0 0,-1 0 0 0 0,1-1 0 0 0,-1 1 0 0 0,0-1 1 0 0,3-7-1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6911 0 0,'0'0'528'0'0,"-3"8"5342"0"0,0 1-4341 0 0,3-3-1258 0 0,0 0-1 0 0,0 1 1 0 0,1-1-1 0 0,0 0 1 0 0,0 0 0 0 0,1 0-1 0 0,-1 0 1 0 0,1 0 0 0 0,1 0-1 0 0,-1 0 1 0 0,1 0-1 0 0,0-1 1 0 0,0 1 0 0 0,1-1-1 0 0,-1 0 1 0 0,1 0-1 0 0,7 6 1 0 0,-5-5-184 0 0,1 0 1 0 0,-1-1-1 0 0,2 1 0 0 0,14 7 1 0 0,-13-8-1093 0 0,0-1 1 0 0,0-1-1 0 0,1 1 1 0 0,10 1-1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3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0,'17'8'7072'0'0,"17"-13"-4690"0"0,-31 5-2372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8287 0 0,'0'0'11152'0'0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13359 0 0,'-2'3'5472'0'0,"0"-1"-5176"0"0</inkml:trace>
  <inkml:trace contextRef="#ctx0" brushRef="#br0" timeOffset="1">30 104 7831 0 0,'-1'4'832'0'0,"-5"8"7968"0"0,5-10-8152 0 0,1 1-80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21 182 17967 0 0,'-4'4'800'0'0,"2"-2"160"0"0,0 1-768 0 0,-2-1-192 0 0,1 0 0 0 0,1-1 0 0 0,0 0 1304 0 0,0 0-2064 0 0</inkml:trace>
  <inkml:trace contextRef="#ctx0" brushRef="#br0" timeOffset="1">50 0 16127 0 0,'-4'1'1432'0'0,"2"0"-1144"0"0,0-1-288 0 0,0 1 0 0 0,-2-2 3024 0 0</inkml:trace>
  <inkml:trace contextRef="#ctx0" brushRef="#br0" timeOffset="2">75 11 12439 0 0,'0'0'1104'0'0,"-1"1"-880"0"0,0 1-224 0 0,0 0 0 0 0,-1 0 824 0 0,0 2 2064 0 0,2-2-2440 0 0,1 1-112 0 0,0 0-16 0 0,1 1-8 0 0,1 1-1560 0 0,1 0-320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11519 0 0,'0'0'1224'0'0,"0"2"568"0"0</inkml:trace>
  <inkml:trace contextRef="#ctx0" brushRef="#br0" timeOffset="1">162 1 11975 0 0,'0'0'4256'0'0,"1"4"-424"0"0,0-1-3544 0 0,0-1-40 0 0</inkml:trace>
  <inkml:trace contextRef="#ctx0" brushRef="#br0" timeOffset="2">258 27 14279 0 0,'-3'3'1272'0'0,"2"-2"-1016"0"0,-1 1-256 0 0,1 0 0 0 0,0 0 1176 0 0,0 0 184 0 0,-1 1 40 0 0,2-1 8 0 0,-2 2-2080 0 0,2 0-408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18631 0 0,'-4'5'824'0'0,"3"-3"168"0"0,-1 1-792 0 0,0-1-200 0 0,0 0 0 0 0,1 0 288 0 0,-1-1 616 0 0</inkml:trace>
  <inkml:trace contextRef="#ctx0" brushRef="#br0" timeOffset="1">31 4 17767 0 0,'-6'3'784'0'0,"4"-1"168"0"0,-1 0-760 0 0,0-1-192 0 0,1 1 0 0 0,-1-1 0 0 0,0 0 288 0 0,1-1 328 0 0,0 0-304 0 0,0-1-840 0 0,0-1-168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 14279 0 0,'-4'9'632'0'0,"2"-5"136"0"0,0 2-616 0 0,0 0-152 0 0,0-1 0 0 0,0 1 0 0 0,2 0 848 0 0,0-1 144 0 0,0-1 24 0 0,1 0 8 0 0,1-1-1256 0 0,1 0-248 0 0,1-1-56 0 0</inkml:trace>
  <inkml:trace contextRef="#ctx0" brushRef="#br0" timeOffset="1">288 1 15663 0 0,'0'0'1672'0'0,"0"2"-1672"0"0,1 1 744 0 0,0-1 96 0 0,1-1 24 0 0,-1 1 0 0 0,1-1-1704 0 0,1 1-344 0 0</inkml:trace>
  <inkml:trace contextRef="#ctx0" brushRef="#br0" timeOffset="2">372 29 17047 0 0,'0'0'1512'0'0,"-1"3"-1208"0"0,0-1-240 0 0,-1 2 1680 0 0,1-1-768 0 0,0-1 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59 18271 0 0,'9'-15'540'0'0,"-6"9"-648"0"0,0-1-1 0 0,0 0 1 0 0,0 1-1 0 0,2-12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14279 0 0,'0'0'4680'0'0,"2"2"-4584"0"0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5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5983 0 0,'-6'2'5472'0'0,"7"-1"-5421"0"0,-1 0-1 0 0,1 0 0 0 0,-1-1 1 0 0,1 1-1 0 0,0 0 0 0 0,-1 0 1 0 0,1 0-1 0 0,0-1 0 0 0,0 1 1 0 0,-1 0-1 0 0,1 0 0 0 0,0-1 1 0 0,0 1-1 0 0,0-1 0 0 0,0 1 1 0 0,0-1-1 0 0,0 0 0 0 0,0 1 1 0 0,0-1-1 0 0,0 0 0 0 0,0 1 0 0 0,0-1 1 0 0,0 0-1 0 0,1 0 0 0 0,-1 0 1 0 0,0 0-1 0 0,0 0 0 0 0,0 0 1 0 0,0 0-1 0 0,1-1 0 0 0,5 0 222 0 0,0 0 0 0 0,0 0 0 0 0,8-3 0 0 0,25-10 360 0 0,-35 12-528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6447 0 0,'0'0'5423'0'0,"12"12"-4206"0"0,-10-10-1151 0 0,-1-1-1 0 0,1 0 0 0 0,-1 0 0 0 0,1 0 1 0 0,0 0-1 0 0,-1-1 0 0 0,1 1 0 0 0,0 0 0 0 0,-1-1 1 0 0,1 1-1 0 0,0-1 0 0 0,0 1 0 0 0,0-1 1 0 0,0 0-1 0 0,-1 0 0 0 0,1 0 0 0 0,0 0 1 0 0,3-1-1 0 0,3 1 191 0 0,0-1 0 0 0,15-4 0 0 0,-3 0 63 0 0,-12 4-229 0 0,-1-1 0 0 0,0 0 0 0 0,0 0 0 0 0,-1-1 0 0 0,14-6 0 0 0,-12 2-25 0 0,-1 1 0 0 0,0-2 0 0 0,-1 1 0 0 0,1-1 0 0 0,-1 0 0 0 0,-1 0 0 0 0,0 0 0 0 0,8-18 0 0 0,-11 22-1109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3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5527 0 0,'0'0'7542'0'0,"12"12"-3573"0"0,16 32-986 0 0,4 10-1161 0 0,-28-47-1535 0 0,1 1 0 0 0,0-1 0 0 0,7 8 0 0 0,-12-15-212 0 0,31 40 482 0 0,-31-38-550 0 0,12 11 39 0 0,3 2 29 0 0,-14-14-75 0 0,0 0 11 0 0,0-1 31 0 0,0 1-31 0 0,1 0 0 0 0,-2-1 31 0 0,1 0-31 0 0,1 1 0 0 0,-2-1 31 0 0,3 0-11 0 0,8 8 13 0 0,-9-7-44 0 0,-1 0 11 0 0,-1 0 31 0 0,1 0-31 0 0,0 3 1 0 0,-1-1 1 0 0,1 1-1 0 0,-1-1 1 0 0,1 1-1 0 0,-1-1 0 0 0,0 1 1 0 0,0 0-1 0 0,-1-1 0 0 0,1 1 1 0 0,-2 4-1 0 0,1-4-20 0 0,0 14 17 0 0,0-8 5 0 0,0 1 0 0 0,-1-1-1 0 0,-4 14 1 0 0,-17 80 242 0 0,21-94-242 0 0,0-1 14 0 0,0-1 1 0 0,0 1 0 0 0,-6 14-1 0 0,-2 3 100 0 0,-8 31 64 0 0,17-55-192 0 0,0-1 0 0 0,-2 7 0 0 0,-1-1 0 0 0,-4 15 0 0 0,8-20 0 0 0,-1-1 0 0 0,0 1 0 0 0,1 0 0 0 0,-1 1 0 0 0,-1 3 4 0 0,2-3 3 0 0,-1-1 1 0 0,0 1-1 0 0,0-1 0 0 0,0 0 1 0 0,0 1-1 0 0,0-1 1 0 0,-3 4-1 0 0,2-2-6 0 0,-5 5 20 0 0,-1 0 0 0 0,-11 11 0 0 0,15-17-20 0 0,-22 22-1 0 0,25-24 0 0 0,0 1 0 0 0,0-1 0 0 0,1 1 0 0 0,-1-1 0 0 0,0 0-63 0 0,0 1 1 0 0,0-1-1 0 0,1 0 0 0 0,-1 1 0 0 0,0-1 0 0 0,-1 0 0 0 0,1 0 1 0 0,0 1-1 0 0,0-1 0 0 0,0 0 0 0 0,-1 0 0 0 0,1 0 1 0 0,0-1-1 0 0,-1 1 0 0 0,1 0 0 0 0,-3 1 0 0 0,2-2-26 0 0,0 1-610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3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8 919 0 0,'5'-8'14201'0'0,"7"15"-12783"0"0,-7-5-227 0 0,2 3-573 0 0,1-1 1 0 0,-1-1 0 0 0,1 0 0 0 0,0 0 0 0 0,11 2 0 0 0,-10-3-559 0 0,1 0 0 0 0,0-1 0 0 0,0 0 0 0 0,0-1 0 0 0,0 0 0 0 0,0 0 0 0 0,12-3 0 0 0,-19 2-639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4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5527 0 0,'0'0'12910'0'0,"-6"23"-11060"0"0,4-13-1625 0 0,0-1 0 0 0,1 1 0 0 0,1-1 0 0 0,-1 1 0 0 0,2-1 0 0 0,-1 1 0 0 0,3 9 0 0 0,-2-14-93 0 0,0 0 0 0 0,1 0 0 0 0,0 0 0 0 0,0-1 0 0 0,0 1 0 0 0,0-1 0 0 0,1 1 0 0 0,0-1 1 0 0,0 0-1 0 0,4 5 0 0 0,3 5-6 0 0,-5-7-54 0 0,-4-4-35 0 0,1 0 0 0 0,-1 0-1 0 0,1-1 1 0 0,0 1 0 0 0,0-1-1 0 0,1 0 1 0 0,-1 1 0 0 0,0-1-1 0 0,1 0 1 0 0,-1 0 0 0 0,1-1-1 0 0,3 3 1 0 0,-3-3-125 0 0,0 0 1 0 0,0 0-1 0 0,0 0 0 0 0,0 0 1 0 0,1-1-1 0 0,-1 1 0 0 0,0-1 1 0 0,1 0-1 0 0,-1 0 0 0 0,0 0 1 0 0,0-1-1 0 0,5 0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4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10223 0 0,'0'0'4275'0'0,"4"19"-1255"0"0,-2-9-2679 0 0,1-1 1 0 0,1 0-1 0 0,0 1 0 0 0,8 14 1 0 0,-10-21-334 0 0,0 0 1 0 0,0 0 0 0 0,0 0-1 0 0,0 0 1 0 0,0-1 0 0 0,1 1-1 0 0,-1-1 1 0 0,1 1 0 0 0,0-1 0 0 0,0 0-1 0 0,0 0 1 0 0,0 0 0 0 0,0 0-1 0 0,0-1 1 0 0,0 1 0 0 0,6 1 0 0 0,-6-3-495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1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7367 0 0,'0'-1'511'0'0,"0"1"0"0"0,0-1-1 0 0,0 1 1 0 0,0-1-1 0 0,-1 0 1 0 0,1 1 0 0 0,0-1-1 0 0,0 0 1 0 0,0 1-1 0 0,0-1 1 0 0,0 0 0 0 0,0 1-1 0 0,1-1 1 0 0,-1 0-1 0 0,0 1 1 0 0,0-1 0 0 0,1-1-1 0 0,8-11 2047 0 0,15-10-2095 0 0,-22 22 48 0 0,23-16-191 0 0,-21 15-237 0 0,0 0-1 0 0,1-1 0 0 0,-1 0 0 0 0,0 0 1 0 0,-1 0-1 0 0,7-6 0 0 0,29-32 485 0 0,20-24 185 0 0,-55 61-718 0 0,-2 1-2 0 0,1 0 1 0 0,0 0 0 0 0,0 1-1 0 0,0-1 1 0 0,0 1-1 0 0,0 0 1 0 0,1 0-1 0 0,-1 0 1 0 0,1 0-1 0 0,-1 1 1 0 0,1-1 0 0 0,4 0-1 0 0,12-7 9 0 0,-12 5-10 0 0,0 0-1 0 0,1 1 1 0 0,10-3 0 0 0,1 0 149 0 0,0 2 0 0 0,40-5 0 0 0,-34 7 3 0 0,30 2 1 0 0,-20 0-24 0 0,-20 1-22 0 0,0 1 1 0 0,28 7-1 0 0,-23-4 30 0 0,26 3-1 0 0,-38-7-108 0 0,0 0-1 0 0,1 1 0 0 0,-1 1 0 0 0,0 0 0 0 0,14 6 0 0 0,43 25 219 0 0,-41-20-191 0 0,5 4 27 0 0,0 1 0 0 0,-2 1 0 0 0,38 34 0 0 0,-58-45-93 0 0,0-1-1 0 0,-1 1 0 0 0,12 19 0 0 0,-12-17 22 0 0,0-1 0 0 0,16 18-1 0 0,-15-19-15 0 0,-1 1-1 0 0,-1 0 0 0 0,1 0 0 0 0,-2 1 0 0 0,1 0 1 0 0,6 20-1 0 0,-1-5 6 0 0,8 27 67 0 0,23 93 0 0 0,-31-104-30 0 0,3 11 163 0 0,6 55-1 0 0,-12-49-164 0 0,20 200 75 0 0,-26-242-102 0 0,3 9 57 0 0,-2 0 0 0 0,-1 0 0 0 0,-1 0 1 0 0,-3 31-1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2303 0 0,'-12'9'17056'0'0,"9"-7"-15676"0"0,-4 11-4189 0 0,1 0 2886 0 0,1-1 1 0 0,0 1-1 0 0,1 0 0 0 0,1 0 1 0 0,-3 15-1 0 0,2-9-38 0 0,-8 27 1 0 0,6-27-50 0 0,-4 20 1 0 0,-1 6 10 0 0,2-9-1 0 0,-6 49 0 0 0,12-63 0 0 0,-7 77 0 0 0,7-53 0 0 0,2-35 0 0 0,-2 20 0 0 0,1-1 0 0 0,1 1 0 0 0,5 40 0 0 0,-2-54 5 0 0,0-3-14 0 0,0-1 0 0 0,0 1 0 0 0,1-1 1 0 0,1 0-1 0 0,0 0 0 0 0,11 24 0 0 0,-5-21 205 0 0,0 1 0 0 0,1-1-1 0 0,0-1 1 0 0,1 0 0 0 0,1-1 0 0 0,1 0 0 0 0,24 19 0 0 0,-23-23-122 0 0,0-1 1 0 0,1 0 0 0 0,24 9 0 0 0,-11-5 44 0 0,-14-7-94 0 0,1-1 0 0 0,24 6-1 0 0,18 6 30 0 0,102 54 742 0 0,-87-38-489 0 0,-62-30-249 0 0,0 1 0 0 0,1-2 0 0 0,-1 0-1 0 0,22 2 1 0 0,4-3 8 0 0,0-1 0 0 0,1-3 0 0 0,55-9 0 0 0,-75 7 48 0 0,24-8 1 0 0,-26 7-102 0 0,32-7 1 0 0,-25 5 39 0 0,-16 6-34 0 0,0-1 0 0 0,0 1-1 0 0,8-1 1 0 0,-4 1 5 0 0,0 0 0 0 0,1 1 0 0 0,-1 0 0 0 0,0 1 0 0 0,22 3 0 0 0,-28-1-26 0 0,24 4 15 0 0,-29-6 29 0 0,2 0-31 0 0,0 0 0 0 0,-1 0 31 0 0,4-1-30 0 0,16-1 51 0 0,-19 2-63 0 0,1 0 11 0 0,60-16 362 0 0,-22 3-309 0 0,-39 13-64 0 0,0-1 0 0 0,-1 0 0 0 0,2-1 0 0 0,-2 1 0 0 0,1 0 0 0 0,-1 0 0 0 0,1 0 0 0 0,-1 0 0 0 0,0 0 0 0 0,1 0 0 0 0,-1-1 0 0 0,2-1 0 0 0,-2 1 0 0 0,1 0 0 0 0,-1 0-4 0 0,0 1 1 0 0,0-1-1 0 0,0 1 0 0 0,-1-1 1 0 0,1 0-1 0 0,0 1 0 0 0,-1-1 1 0 0,1 0-1 0 0,-1 0 0 0 0,1-2 1 0 0,0 0-3 0 0,0 0 0 0 0,0 0 0 0 0,0 0 0 0 0,1 0 0 0 0,-1 1 0 0 0,1-1 0 0 0,2-4 0 0 0,4-4-959 0 0,-6 11-118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4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6143 0 0,'-5'5'8939'0'0,"-5"5"-6262"0"0,8 1-2520 0 0,-1 0 0 0 0,2-1-1 0 0,-1 1 1 0 0,2 0 0 0 0,-1 0 0 0 0,1 0-1 0 0,1 0 1 0 0,0 0 0 0 0,1-1-1 0 0,3 15 1 0 0,10 37 709 0 0,13 41 87 0 0,-23-91-761 0 0,0 0 0 0 0,0 0 0 0 0,1 0 1 0 0,0 0-1 0 0,16 20 0 0 0,0-7 31 0 0,27 22 1 0 0,-36-35-167 0 0,-3-2 49 0 0,0 0 0 0 0,1-1 0 0 0,0 0 0 0 0,0-1-1 0 0,1 0 1 0 0,1-1 0 0 0,-1 0 0 0 0,1-1 0 0 0,24 8 0 0 0,-11-7-19 0 0,-13-2 17 0 0,1-1-1 0 0,-1-1 1 0 0,25 2-1 0 0,-37-5-115 0 0,8 1-1678 0 0,1 0-3309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5:1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4143 0 0,'-1'2'13413'0'0,"-3"7"-11784"0"0,5-1-1424 0 0,1 0 0 0 0,0-1 0 0 0,1 1 0 0 0,-1-1 0 0 0,1 1-1 0 0,1-1 1 0 0,-1 0 0 0 0,9 11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 7831 0 0,'0'0'603'0'0,"-8"-2"4709"0"0,3 5-4317 0 0,-1 1 1 0 0,1 0-1 0 0,0 1 1 0 0,0-1-1 0 0,0 1 1 0 0,-5 7-1 0 0,3-3-546 0 0,0 1-1 0 0,1 0 0 0 0,-5 11 1 0 0,-1 10-841 0 0,-15 50 1 0 0,23-66 817 0 0,-10 45-384 0 0,10-38-31 0 0,-10 30 0 0 0,9-37-16 0 0,2 1 0 0 0,0 0 0 0 0,0 0 0 0 0,2 0-1 0 0,0 0 1 0 0,0 0 0 0 0,2 0 0 0 0,0 0 0 0 0,1 0 0 0 0,0 0 0 0 0,2-1-1 0 0,-1 1 1 0 0,7 15 0 0 0,-3-21-983 0 0,-5-9-112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5063 0 0,'0'1'9644'0'0,"2"-1"-8760"0"0,3 1-857 0 0,-1 0-1 0 0,0-1 0 0 0,1 0 1 0 0,-1 1-1 0 0,0-1 1 0 0,1-1-1 0 0,-1 1 0 0 0,0-1 1 0 0,1 0-1 0 0,-1 0 0 0 0,0 0 1 0 0,0 0-1 0 0,0-1 1 0 0,0 0-1 0 0,5-2 0 0 0,6-5 314 0 0,0 0-1 0 0,18-15 0 0 0,-25 18-231 0 0,-1 0 1 0 0,-1-1-1 0 0,1 0 0 0 0,-1-1 0 0 0,5-7 0 0 0,26-44 383 0 0,-31 47-425 0 0,10-18 320 0 0,11-33 0 0 0,-12 27 23 0 0,-10 25-350 0 0,-2 0 1 0 0,0 0 0 0 0,0 0-1 0 0,-1-1 1 0 0,0 1 0 0 0,0-12-1 0 0,-2 22-11 0 0,2-2-1358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0,'0'0'464'0'0,"2"6"3391"0"0,4 7-2351 0 0,6 16-519 0 0,0 1 0 0 0,-3 0-1 0 0,9 38 1 0 0,9 96-475 0 0,-26-154-384 0 0,3 15-36 0 0,-1 1 1 0 0,-2 0 0 0 0,0-1-1 0 0,-2 1 1 0 0,-1 0 0 0 0,-6 33-1 0 0,1-18 1 0 0,2-16 12 0 0,-9 34-1 0 0,12-50-102 0 0,-9 21 0 0 0,-12 17 688 0 0,19-41-573 0 0,4-6-182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16583 0 0,'0'0'736'0'0,"-2"1"152"0"0,0-1 1016 0 0,4-2-1904 0 0,0 1-88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13823 0 0,'-3'1'1224'0'0,"0"-1"-976"0"0,0 2-248 0 0,1-2 0 0 0,0 0 1472 0 0,2-2-1472 0 0</inkml:trace>
  <inkml:trace contextRef="#ctx0" brushRef="#br0" timeOffset="1">237 49 14975 0 0,'0'0'1624'0'0,"3"-1"-1624"0"0,2 1 0 0 0,0-1 0 0 0,1 0 0 0 0,-1-1-72 0 0,2 1 8 0 0,-1 1 0 0 0,0-1-840 0 0,1 1-168 0 0,4-1-32 0 0,-4 1-8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15695 0 0,'-2'3'344'0'0,"0"0"72"0"0,-1 0 8 0 0,1 0 24 0 0,1 0-360 0 0,-1 0-88 0 0,0 0 0 0 0</inkml:trace>
  <inkml:trace contextRef="#ctx0" brushRef="#br0" timeOffset="1">17 222 9215 0 0,'-6'3'408'0'0,"4"-1"80"0"0,-1-1-392 0 0,1 0-96 0 0,-1-3 2576 0 0,3 0-1136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13823 0 0,'-1'2'1224'0'0,"-1"0"-976"0"0,-1 1 2600 0 0,6-1-2848 0 0,0-2-160 0 0,2 0 32 0 0</inkml:trace>
  <inkml:trace contextRef="#ctx0" brushRef="#br0" timeOffset="1">288 6 14975 0 0,'0'0'664'0'0,"2"2"136"0"0,-1 0-640 0 0,1 0-160 0 0,1 0 0 0 0,1 1 0 0 0,-1-1-776 0 0,2 2-184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18431 0 0,'0'0'1632'0'0,"-1"2"-1304"0"0,-1-1 360 0 0,3 1-1720 0 0,-1 1-240 0 0</inkml:trace>
  <inkml:trace contextRef="#ctx0" brushRef="#br0" timeOffset="1">181 254 17047 0 0,'-6'7'1512'0'0,"4"-4"-1208"0"0,-1-1-240 0 0,-1 0-64 0 0,2 0 0 0 0,-1-1 88 0 0,1-1-88 0 0</inkml:trace>
  <inkml:trace contextRef="#ctx0" brushRef="#br0" timeOffset="2">17 66 11055 0 0,'-5'5'488'0'0,"3"-2"104"0"0,-8 3 7024 0 0,13-3-8616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17623 0 0,'0'0'1912'0'0,"3"-1"-1912"0"0,0 0 0 0 0,1-2 0 0 0,1 0-264 0 0,0 0-88 0 0,0-2-24 0 0</inkml:trace>
  <inkml:trace contextRef="#ctx0" brushRef="#br0" timeOffset="1">191 43 9671 0 0,'0'0'2432'0'0,"3"-1"-792"0"0,-1-1 56 0 0</inkml:trace>
  <inkml:trace contextRef="#ctx0" brushRef="#br0" timeOffset="2">256 1 4607 0 0,'-3'8'8760'0'0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1839 0 0,'-7'13'80'0'0,"4"-7"16"0"0,-10 16 17200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18 21259 0 0,'-2'-16'-280'0'0,"1"14"-364"0"0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5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15695 0 0,'-5'5'696'0'0,"4"-3"136"0"0,-1-1-664 0 0,1 1 776 0 0,3-2-616 0 0,2 0-600 0 0,2 0-120 0 0,0-1-24 0 0</inkml:trace>
  <inkml:trace contextRef="#ctx0" brushRef="#br0" timeOffset="1">350 12 14743 0 0,'0'0'3608'0'0,"2"1"-2496"0"0,1 0 8 0 0,-1-1-848 0 0,2 0-168 0 0,-2 0-32 0 0,1 0-8 0 0,1-1-368 0 0,0 1-80 0 0,1 0-8 0 0</inkml:trace>
  <inkml:trace contextRef="#ctx0" brushRef="#br0" timeOffset="2">476 0 15199 0 0,'0'0'4160'0'0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2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82 3223 0 0,'0'0'14992'0'0,"-1"1"-14898"0"0,-6 3-12 0 0,5-2-15 0 0,-16 40-90 0 0,1-4 131 0 0,16-36 366 0 0,-26 56-32 0 0,20-43-352 0 0,-7 21 0 0 0,3-3 25 0 0,0-13-62 0 0,0 0 11 0 0,-3 2-31 0 0,-8 10 73 0 0,14-21-65 0 0,1 0 0 0 0,-9 17 0 0 0,8-14-47 0 0,-3 12 2 0 0,6-13 27 0 0,0 0-1 0 0,-8 14 1 0 0,-6 2-23 0 0,-6 8 0 0 0,-10 34 0 0 0,10-25 0 0 0,13-24 0 0 0,9-16 6 0 0,0-1 0 0 0,-1 1 0 0 0,0-1-1 0 0,0 0 1 0 0,-7 7 0 0 0,5-5 6 0 0,0 0-1 0 0,0 0 1 0 0,0 0 0 0 0,1 0-1 0 0,0 1 1 0 0,1 0 0 0 0,-4 9-1 0 0,-43 111 256 0 0,42-109-160 0 0,3-10-38 0 0,4-7-51 0 0,1 0 0 0 0,-1 0-1 0 0,1 0 1 0 0,0 1 0 0 0,0-1-1 0 0,0 0 1 0 0,0 1 0 0 0,0-1-1 0 0,0 1 1 0 0,0 3 0 0 0,1-3-10 0 0,-6 16 66 0 0,-1 8 44 0 0,2-19-109 0 0,0 9 56 0 0,0-5-66 0 0,3-7 18 0 0,0-1 0 0 0,0 0 0 0 0,1 1 0 0 0,0-1 0 0 0,0 0 0 0 0,-1 7 0 0 0,-2 10 4 0 0,2-14 22 0 0,0-3-35 0 0,0 0 0 0 0,0 1 0 0 0,1-1 0 0 0,0 1 0 0 0,-1 5 0 0 0,-4 12 199 0 0,4-18-172 0 0,-5 17 177 0 0,4-12-160 0 0,2-9-43 0 0,-5 26 54 0 0,2 5-63 0 0,2-3 0 0 0,-3 10 132 0 0,-2 7 16 0 0,-5 28 41 0 0,10-66-150 0 0,-2 10-3 0 0,2-3-36 0 0,0-2 0 0 0,0 0 0 0 0,1-1 0 0 0,1 16 0 0 0,-4 47 0 0 0,1-46 0 0 0,1 35 0 0 0,2-51 0 0 0,1-5 0 0 0,-1 1 0 0 0,0 0 0 0 0,-3 13 0 0 0,-2 7 0 0 0,5-12 30 0 0,3 11 4 0 0,-3 6-34 0 0,5 33 0 0 0,-5-13 114 0 0,0-3-47 0 0,-1-45-56 0 0,2 20 42 0 0,0 8 11 0 0,-2-30-37 0 0,4 23 21 0 0,0 16 16 0 0,0-13-64 0 0,-2-13 24 0 0,6 17 16 0 0,9 53 296 0 0,-7-44-336 0 0,0 24 192 0 0,-4-44-128 0 0,1 4 0 0 0,-2-3-64 0 0,-2-12 10 0 0,0-4 32 0 0,2 4-30 0 0,4 10-12 0 0,1 15 53 0 0,1-4-42 0 0,-2-10-11 0 0,9 11 0 0 0,-2-4 0 0 0,-7-18 0 0 0,5 8 0 0 0,0 0 0 0 0,0 3 0 0 0,-9-12 0 0 0,0-3 0 0 0,-2-4 0 0 0,39 49 64 0 0,-35-45-54 0 0,-7-8 12 0 0,18 32 10 0 0,1-6-32 0 0,-11-15 0 0 0,-6-10 0 0 0,13 12 0 0 0,-9-6 0 0 0,-1-1 0 0 0,-1-1 0 0 0,1 0 0 0 0,0 0 0 0 0,1-1 0 0 0,-1 1 0 0 0,1-1 0 0 0,5 4 0 0 0,22 17 0 0 0,-25-19 0 0 0,0 0 0 0 0,18 10 22 0 0,-11-7 20 0 0,29 13-42 0 0,3-3 0 0 0,-12-4 0 0 0,22 5 0 0 0,-33-10 0 0 0,2-1 53 0 0,5 2-42 0 0,-17-5 6 0 0,0 0 0 0 0,1-1 0 0 0,23 4 0 0 0,-18-4 32 0 0,-7-2-40 0 0,23 3-7 0 0,-32-5-2 0 0,2 1 1 0 0,3-1 28 0 0,0 1 0 0 0,1 1 0 0 0,14 4 0 0 0,-1 0-18 0 0,26 11 0 0 0,-45-16 31 0 0,3 1-31 0 0,16 4 6 0 0,-16-5-7 0 0,1 1-1 0 0,1-1 0 0 0,-1-1 1 0 0,8 1-1 0 0,-7-1-9 0 0,20 2 0 0 0,-2-3 64 0 0,30-6 64 0 0,-40 3-128 0 0,0-2 0 0 0,4-3 0 0 0,28-16 0 0 0,-23 10 11 0 0,-10 7-1 0 0,-2 0 1 0 0,1-1 0 0 0,-1-1-1 0 0,22-20 1 0 0,43-55 61 0 0,-57 56-19 0 0,-12 15-45 0 0,0 1-7 0 0,0-1 0 0 0,12-28 0 0 0,-7 5-1 0 0,-7 19 0 0 0,10-21 0 0 0,-1 11 0 0 0,-11 21 0 0 0,-1 0 0 0 0,0 0 0 0 0,-1 0 0 0 0,1-1 0 0 0,-1 1 0 0 0,2-11 0 0 0,9-26 0 0 0,-5 17 0 0 0,17-65 0 0 0,-12 43 12 0 0,-2 11 14 0 0,8-54 0 0 0,-14 15-28 0 0,-3 31 15 0 0,0 9 5 0 0,1-2 15 0 0,-1 0 0 0 0,-4-52 0 0 0,0 85-33 0 0,-6-25 0 0 0,3 12 0 0 0,-2-25 0 0 0,5 31 0 0 0,-15-106 0 0 0,-27-75 0 0 0,2 15 0 0 0,13 57-72 0 0,22 91 72 0 0,-1-5 0 0 0,1 17-89 0 0,1 0-1 0 0,-6-37 1 0 0,5-15-155 0 0,-4-6 108 0 0,10 72 136 0 0,-1 0 0 0 0,0 1 0 0 0,0-1 0 0 0,-3-4 0 0 0,2 4 0 0 0,1 0 0 0 0,-1 0 0 0 0,1 0 0 0 0,0 0 0 0 0,0 0 0 0 0,0-9 0 0 0,-4-20 0 0 0,4 17 0 0 0,-1 1 0 0 0,-8-34 0 0 0,8 39 0 0 0,-4-13-9 0 0,1 1-18 0 0,-3-26-1 0 0,6 30 28 0 0,-1-1 0 0 0,-8-26 0 0 0,10 41 0 0 0,-1-1 0 0 0,0 1 0 0 0,0 0 0 0 0,-4-6 0 0 0,-3-12 0 0 0,-17-69 64 0 0,23 81-41 0 0,-1 1 0 0 0,-1 0 0 0 0,0 0 1 0 0,0 0-1 0 0,-12-14 0 0 0,-7-18 158 0 0,9 18-159 0 0,-14-22 20 0 0,-14-6-42 0 0,28 36 100 0 0,-28-26 0 0 0,-5 2-188 0 0,-4 0 88 0 0,31 25 0 0 0,-23-15 0 0 0,39 27 0 0 0,-4-1 11 0 0,3 0 27 0 0,-9-7-23 0 0,14 9-15 0 0,-17-11 0 0 0,7 6 0 0 0,-1-2 0 0 0,8 5 0 0 0,-15-12 0 0 0,13 12 0 0 0,0 1 0 0 0,-33-26 0 0 0,12 21-85 0 0,26 8 72 0 0,-16-4 15 0 0,11 2-2 0 0,0-1 0 0 0,-18-2 0 0 0,-14 0-64 0 0,32 5 64 0 0,1 0 0 0 0,-1 0 0 0 0,0 0 0 0 0,0 1 0 0 0,0 1 0 0 0,1-1 0 0 0,1 1-11 0 0,2-1-31 0 0,-3 2 31 0 0,0 1 11 0 0,-1-2 0 0 0,1 1 0 0 0,-1 1 0 0 0,1 1-11 0 0,1-1-31 0 0,-1 1 31 0 0,1 0 11 0 0,0 0 0 0 0,-1-1 0 0 0,1 1 0 0 0,0-1 0 0 0,-20 28-95 0 0,15-16-6687 0 0,3-5-885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2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8031 0 0,'0'0'5152'0'0,"0"2"-4736"0"0,12 42 461 0 0,-6-19-523 0 0,16 43-1 0 0,0-23 300 0 0,2-2-1 0 0,57 80 0 0 0,-32-52 255 0 0,-37-55-707 0 0,1-1 0 0 0,0-1-1 0 0,17 14 1 0 0,-16-14-103 0 0,0-1 24 0 0,1-1 0 0 0,0-1 0 0 0,0-1 0 0 0,1 0 0 0 0,0-1 0 0 0,19 8 0 0 0,-3-4 35 0 0,1-2 1 0 0,45 10-1 0 0,-72-19-532 0 0,-4-1-28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3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4143 0 0,'0'0'12007'0'0,"0"19"-11662"0"0,2 53 52 0 0,13 72 0 0 0,0-53 167 0 0,45 152 1 0 0,-51-218-425 0 0,0-1 0 0 0,2 1-1 0 0,0-2 1 0 0,2 0 0 0 0,1 0 0 0 0,0-1 0 0 0,2-1 0 0 0,30 33 0 0 0,61 71 592 0 0,-95-111-654 0 0,4 7 61 0 0,18 18 410 0 0,-27-31-436 0 0,1-2-1 0 0,0 1 0 0 0,14 9 0 0 0,0-1 42 0 0,-9-5-81 0 0,-9-7-29 0 0,0 0-1 0 0,0 0 0 0 0,1 0 0 0 0,-1 0 0 0 0,1-1 0 0 0,0 0 0 0 0,8 3 0 0 0,50 18 467 0 0,-62-23-1475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22 919 0 0,'0'0'232'0'0,"-1"-19"9078"0"0,1 19-9251 0 0,0 0 0 0 0,0 0 0 0 0,0 0 0 0 0,0 0 0 0 0,0-1 0 0 0,0 1 0 0 0,0 0 0 0 0,0 0 0 0 0,0 0 0 0 0,0 0 0 0 0,0 0 0 0 0,0 0 0 0 0,0 0 0 0 0,0 0-1 0 0,-1 0 1 0 0,1-1 0 0 0,0 1 0 0 0,0 0 0 0 0,0 0 0 0 0,0 0 0 0 0,0 0 0 0 0,0 0 0 0 0,0 0 0 0 0,0 0 0 0 0,-1 0 0 0 0,1 0 0 0 0,0 0 0 0 0,0 0 0 0 0,0 0 0 0 0,0 0 0 0 0,0 0 0 0 0,0 0 0 0 0,0 0 0 0 0,-1 0 0 0 0,1 0 0 0 0,0 0 0 0 0,0 0 0 0 0,0 0 0 0 0,0 0 0 0 0,0 0 0 0 0,0 0 0 0 0,-5 5 297 0 0,-1 10-4121 0 0,3-5-333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1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14 380 455 0 0,'-13'6'17899'0'0,"60"-7"-17522"0"0,-45 2-365 0 0,14-6 324 0 0,16-6 155 0 0,-31 11-448 0 0,3-1-33 0 0,1 0-10 0 0,-1 1 0 0 0,0 0 11 0 0,-1-1 28 0 0,-3 0-24 0 0,23-2-16 0 0,-18 3 1 0 0,-1-1 11 0 0,-3 1 32 0 0,3-1-33 0 0,1-1-10 0 0,7-4 29 0 0,1 2 1 0 0,15-5-1 0 0,-15 5 19 0 0,-9 3-48 0 0,12-5 0 0 0,16-7 11 0 0,29-10 42 0 0,-21-1 11 0 0,-37 22-53 0 0,10-6 42 0 0,13-14 75 0 0,-13 11-128 0 0,2 0 0 0 0,4-1 64 0 0,24-25 0 0 0,-10 12 0 0 0,-14 8 0 0 0,-16 13-64 0 0,10-5 0 0 0,2 0 0 0 0,11-7 0 0 0,-23 14 0 0 0,0-1 0 0 0,0 1 11 0 0,1-1 32 0 0,-1 1-33 0 0,0-1-10 0 0,0 0 0 0 0,4 1 0 0 0,-2 0 0 0 0,9-12 0 0 0,8-7 0 0 0,-21 19 41 0 0,2-3 48 0 0,15-15-103 0 0,-17 20-322 0 0,-1 0-158 0 0,3-1-32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4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2303 0 0,'1'0'16064'0'0,"1"-2"-15426"0"0,-1 2-552 0 0,0 0 0 0 0,0 0 0 0 0,1 0 0 0 0,-1 1 1 0 0,0-1-1 0 0,0 0 0 0 0,1 1 0 0 0,-1-1 0 0 0,0 1 1 0 0,0-1-1 0 0,0 1 0 0 0,0 0 0 0 0,0 0 0 0 0,0-1 1 0 0,2 2-1 0 0,4 2 465 0 0,4 0 200 0 0,0 1 0 0 0,15 7 0 0 0,20 10 624 0 0,9-1-715 0 0,-45-18-596 0 0,1 0 0 0 0,20 2 0 0 0,-28-4-56 0 0,5 0 11 0 0,-1 1-1 0 0,15-1 1 0 0,12-7 173 0 0,-13 8-192 0 0,-11-1 0 0 0,-1-1 0 0 0,1 0 0 0 0,-1 0 0 0 0,13-2 0 0 0,12-5 64 0 0,-12 0-325 0 0,-1 0-1 0 0,31-16 1 0 0,-45 19 67 0 0,18-12-143 0 0,-25 16 295 0 0,1-1 20 0 0,1-1-20 0 0,-1 1 31 0 0,1 0 0 0 0,6-3-3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5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 9271 0 0,'0'0'3840'0'0,"1"27"-1105"0"0,-2-17-2432 0 0,1 0-1 0 0,-1-1 1 0 0,-1 1 0 0 0,0 0-1 0 0,0-1 1 0 0,-7 16-1 0 0,-28 51 962 0 0,35-73-1271 0 0,-65 103 77 0 0,53-86-66 0 0,-68 104 60 0 0,73-114-29 0 0,0 1 0 0 0,0-1 0 0 0,-19 15 0 0 0,9-7 17 0 0,11-12-34 0 0,1-1 1 0 0,-1 1-1 0 0,1-2 0 0 0,-1 1 1 0 0,-1-1-1 0 0,1 0 0 0 0,-1 0 0 0 0,1-1 1 0 0,-1-1-1 0 0,0 1 0 0 0,0-1 1 0 0,0-1-1 0 0,-13 1 0 0 0,-8 4-18 0 0,22-4 0 0 0,0-1 0 0 0,0 1 0 0 0,0-1 0 0 0,-11 0 0 0 0,-9 2 0 0 0,24-2 0 0 0,-1 0 0 0 0,1 0 0 0 0,-1-1 0 0 0,-6 0 0 0 0,2 0-781 0 0,7-1-118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3:5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1839 0 0,'-4'-1'14388'0'0,"9"16"-14171"0"0,0 0-1 0 0,1 0 1 0 0,1-1-1 0 0,0 0 1 0 0,1 0-1 0 0,0-1 1 0 0,17 21-1 0 0,-9-16-75 0 0,-7-7-52 0 0,0-1-1 0 0,13 11 0 0 0,-9-9 0 0 0,0 1 1 0 0,14 17 0 0 0,-6-7 71 0 0,44 36 0 0 0,-43-42 93 0 0,18 17 102 0 0,-26-21-299 0 0,0-2 0 0 0,1 0 0 0 0,0 0 0 0 0,25 12 0 0 0,-27-16-80 0 0,15 13 76 0 0,-26-19-112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4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0 919 0 0,'0'0'14019'0'0,"0"2"-13634"0"0,1 67 317 0 0,-3 78 76 0 0,0-129-584 0 0,-1-1 0 0 0,0 0-1 0 0,-1 0 1 0 0,-1-1 0 0 0,0 1 0 0 0,-13 25-1 0 0,3-16 203 0 0,0 0-1 0 0,-2-1 1 0 0,-1-1-1 0 0,0 0 1 0 0,-2-1 0 0 0,-1-2-1 0 0,-1 0 1 0 0,-41 31-1 0 0,49-40-375 0 0,12-10-363 0 0,0 0 0 0 0,0 0 1 0 0,-1 0-1 0 0,1 0 0 0 0,-1-1 0 0 0,-2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5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17567 0 0,'-2'6'776'0'0,"1"-3"160"0"0,0 0-744 0 0,0 0-192 0 0,0-1 0 0 0,0 1 0 0 0,0-1 424 0 0,1 0-208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7367 0 0,'0'0'12015'0'0,"-7"11"-11435"0"0,-1 8-313 0 0,0-1 1 0 0,2 2-1 0 0,-7 30 0 0 0,11-38-249 0 0,1 0 0 0 0,0 0 0 0 0,0 1 1 0 0,1-1-1 0 0,4 22 0 0 0,15 63 90 0 0,-10-58-93 0 0,-5-22 111 0 0,0 0 0 0 0,12 26 0 0 0,-12-35-71 0 0,0 0 0 0 0,0-1 0 0 0,0 1 0 0 0,1-1 0 0 0,0 0 0 0 0,1 0 0 0 0,7 7-1 0 0,-9-9 24 0 0,2-1 11 0 0,18 8 198 0 0,-13-6-201 0 0,-9-6-198 0 0,0 1 0 0 0,0 0 0 0 0,0 0 0 0 0,0 1-1 0 0,-1-1 1 0 0,1 0 0 0 0,0 0 0 0 0,-1 1 0 0 0,1-1 0 0 0,2 4 0 0 0,2 2-700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2303 0 0,'0'0'15856'0'0,"-16"14"-15200"0"0,11-6-552 0 0,1 0-1 0 0,0 0 1 0 0,0 0-1 0 0,1 1 1 0 0,0 0-1 0 0,-3 14 1 0 0,-6 18-21 0 0,-17 46-19 0 0,24-62-5 0 0,1-1-1 0 0,-3 41 1 0 0,7-60-53 0 0,-2 14 206 0 0,2 0 1 0 0,1 0 0 0 0,0 0 0 0 0,1 0 0 0 0,1 0 0 0 0,8 28 0 0 0,-8-39-73 0 0,0 0-1 0 0,1-1 1 0 0,-1 0-1 0 0,8 10 1 0 0,-4-4 81 0 0,28 45 4 0 0,-33-53-205 0 0,12 12-182 0 0,-9-10-2617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14279 0 0,'0'0'4304'0'0,"7"-3"-5528"0"0,1 2-136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12439 0 0,'0'0'8384'0'0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3223 0 0,'-9'12'136'0'0,"5"-7"40"0"0,-1 0-176 0 0,-14 5 15184 0 0</inkml:trace>
  <inkml:trace contextRef="#ctx0" brushRef="#br0" timeOffset="1">7 246 11519 0 0,'-4'14'1224'0'0,"2"-6"-1224"0"0,1-1 696 0 0,1 1 1720 0 0,5 0-2288 0 0,2-3-128 0 0,0 0 0 0 0</inkml:trace>
  <inkml:trace contextRef="#ctx0" brushRef="#br0" timeOffset="2">474 34 14743 0 0,'0'0'1568'0'0,"-3"7"-1568"0"0,-1 1 0 0 0,0 0 1248 0 0,-1-2 192 0 0,0 2 32 0 0,0-1 16 0 0,0 2-1024 0 0,1-1-208 0 0,0-2-32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235 408 4143 0 0,'-8'17'368'0'0,"5"-8"-296"0"0,-3 1-72 0 0,1 1 0 0 0,1 0 2520 0 0,2-2 488 0 0,-1 0 96 0 0,2 0 16 0 0,0 0-2568 0 0,1 0-552 0 0,1-1 0 0 0,-1-1-96 0 0</inkml:trace>
  <inkml:trace contextRef="#ctx0" brushRef="#br0" timeOffset="1">1 12 13823 0 0,'0'0'6448'0'0,"6"-4"-6296"0"0,1 0-8 0 0,0 1-752 0 0,2 2-144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17567 0 0,'0'0'856'0'0,"-3"8"112"0"0,-1-5-872 0 0</inkml:trace>
  <inkml:trace contextRef="#ctx0" brushRef="#br0" timeOffset="1">36 227 6447 0 0,'-7'9'688'0'0,"2"-3"-688"0"0,-1 0 0 0 0,0 0 1056 0 0,0 1 192 0 0,0-2 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13823 0 0,'0'0'5176'0'0</inkml:trace>
  <inkml:trace contextRef="#ctx0" brushRef="#br0" timeOffset="1">291 100 13823 0 0,'-2'7'1224'0'0,"-2"1"-976"0"0,0-1-248 0 0,0 1 0 0 0,0-2 1000 0 0,0 1 2528 0 0,2-1-1608 0 0,15-16-7184 0 0</inkml:trace>
  <inkml:trace contextRef="#ctx0" brushRef="#br0" timeOffset="2">479 1 14111 0 0,'0'0'1528'0'0,"-1"9"-1528"0"0,1-2-976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3223 0 0,'0'0'312'0'0</inkml:trace>
  <inkml:trace contextRef="#ctx0" brushRef="#br0" timeOffset="1">28 1 4143 0 0,'0'0'440'0'0,"-6"4"4384"0"0,1-2-2120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5063 0 0,'0'0'7007'0'0,"12"-18"-2206"0"0,-2 11-4295 0 0,0-1-1 0 0,0 0 1 0 0,-1-1 0 0 0,16-18-1 0 0,9-16 271 0 0,-18 23-552 0 0,-10 13 22 0 0,0-1 0 0 0,-1 1 0 0 0,6-12 0 0 0,0 1-246 0 0,23-34 0 0 0,-32 50 0 0 0,-1 1 0 0 0,0 0 0 0 0,0-1 0 0 0,0 1 0 0 0,4-8-26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0 455 0 0,'0'0'8443'0'0,"-8"21"-4094"0"0,-12 8-2544 0 0,15-23-1654 0 0,1 0 0 0 0,-1 0 0 0 0,-5 14-1 0 0,6-13-93 0 0,0 0 0 0 0,-1-1 0 0 0,0 1-1 0 0,0-1 1 0 0,-8 8 0 0 0,0 0-6 0 0,11-12-50 0 0,-7 7 33 0 0,-31 24-5 0 0,37-31-29 0 0,-15 14-10 0 0,17-15-33 0 0,0 0 32 0 0,0 0 11 0 0,0 0 11 0 0,0 0 32 0 0,0 0-33 0 0,-1 1-10 0 0,-15 10 0 0 0,16-11 0 0 0,0 1 0 0 0,0-1 0 0 0,-1 0 0 0 0,1 0 0 0 0,0 0 0 0 0,0 0 0 0 0,0 1 0 0 0,0-1 0 0 0,0 0 11 0 0,0 0 32 0 0,1 0-33 0 0,-2 0-10 0 0,1 1 11 0 0,0-1 32 0 0,1 0-22 0 0,-1 0 36 0 0,0 0-21 0 0,1 0 0 0 0,-1 1 0 0 0,0-1 0 0 0,0 0 0 0 0,1 1-1 0 0,-1-1 1 0 0,1 1 0 0 0,-1-1 0 0 0,1 1 0 0 0,0 0 0 0 0,0-1 0 0 0,-1 1 0 0 0,1-1-1 0 0,0 1 1 0 0,0-1 0 0 0,1 4 0 0 0,-1 2 302 0 0,3 26 958 0 0,4 21 649 0 0,-4-32-1240 0 0,0 28 0 0 0,-2-36-510 0 0,0 0 1 0 0,1 0-1 0 0,6 22 1 0 0,2 7 115 0 0,-6-26-183 0 0,1 0 0 0 0,11 28 0 0 0,-6-20-37 0 0,-6-15-38 0 0,0 0 0 0 0,1-1 1 0 0,1 1-1 0 0,0-1 0 0 0,0 0 1 0 0,9 10-1 0 0,40 38 66 0 0,-47-49-110 0 0,-5-5-312 0 0,1 0 1 0 0,0 0-1 0 0,0 0 0 0 0,9 5 0 0 0,20 5-4735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23495 0 0,'-10'1'2088'0'0,"5"0"-1672"0"0,-1-2-328 0 0,2 4-88 0 0,0-2-168 0 0,1 0-56 0 0,1 1 0 0 0,3 0-8 0 0,-2 4-1560 0 0,2 1-304 0 0</inkml:trace>
  <inkml:trace contextRef="#ctx0" brushRef="#br0" timeOffset="1">59 278 24415 0 0,'-12'4'2176'0'0,"3"-2"-1744"0"0,1 0-344 0 0,0-1-88 0 0,1 1 0 0 0,2-1 0 0 0,1 1 0 0 0,1 0 0 0 0,1-1-288 0 0,1 1-440 0 0,3 2-800 0 0,0-1 224 0 0,1 0-32 0 0,1 1-8 0 0,0-2-584 0 0,1 0-120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21535 0 0,'-10'1'960'0'0,"4"-1"192"0"0,-2 0-928 0 0,2 0-224 0 0,0 0 0 0 0,1 1 0 0 0,2-1 0 0 0,1 2 0 0 0,2 2-320 0 0,1-1 160 0 0,1 0 0 0 0,0 1-1056 0 0,2 0-224 0 0,0 1-32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5063 0 0,'-12'7'10008'0'0,"13"-2"-13576"0"0,2 1-1392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4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20735 0 0,'-5'2'1840'0'0,"1"0"-1472"0"0,0 0-296 0 0,2 0-72 0 0,3 1-1608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0,'0'0'6066'0'0,"17"22"-2569"0"0,-10-9-2925 0 0,0-1 0 0 0,-1 1 0 0 0,-1 0-1 0 0,6 21 1 0 0,2 5-436 0 0,2 5 336 0 0,-2 1 1 0 0,-2 1 0 0 0,9 79-1 0 0,-9-41-3 0 0,13 115 318 0 0,-18-66-491 0 0,-10 12-1480 0 0,4-136-4622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6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5063 0 0,'0'-1'12339'0'0,"33"23"-11580"0"0,0 0 1 0 0,-2 3-1 0 0,52 49 0 0 0,-53-47-512 0 0,-16-15 146 0 0,-2 0-1 0 0,19 21 0 0 0,7 18 107 0 0,24 30 474 0 0,-56-73-896 0 0,0 1 1 0 0,-1 0-1 0 0,0-1 0 0 0,0 2 0 0 0,-1-1 1 0 0,4 13-1 0 0,2 6 30 0 0,1-4-84 0 0,-1 1 62 0 0,15 50-1 0 0,-24-73-84 0 0,11 35-523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1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654 141 3223 0 0,'0'0'440'0'0,"0"-1"639"0"0,8-31 5577 0 0,0 1-3215 0 0,-7 30-2585 0 0,0-4 2048 0 0,3 48-2522 0 0,-3-35-324 0 0,0-7-51 0 0,-1 0-1 0 0,0 1 1 0 0,0-1 0 0 0,1 0-1 0 0,-1 0 1 0 0,0 0-1 0 0,0 0 1 0 0,0 0-1 0 0,0 1 1 0 0,0-1-1 0 0,-1 2 1 0 0,-3 16 69 0 0,0 12 12 0 0,3-19-34 0 0,0 0 1 0 0,-1 0-1 0 0,-5 16 0 0 0,-17 57 508 0 0,21-76-519 0 0,-3 9 109 0 0,-12 27-1 0 0,13-36-125 0 0,-48 87 364 0 0,-2-2 192 0 0,33-54-412 0 0,15-26-132 0 0,-1 0 0 0 0,-7 24 0 0 0,8-20 10 0 0,-10 22 1 0 0,0 0 66 0 0,13-30-73 0 0,0 0 1 0 0,-10 18 0 0 0,-5 11-2 0 0,15-30-12 0 0,0 0 0 0 0,-10 16 0 0 0,7-15-28 0 0,1 1 0 0 0,0 0 0 0 0,-8 21 1 0 0,-15 32 67 0 0,23-54-69 0 0,4-5 0 0 0,0 9 0 0 0,-20 38 0 0 0,20-49 0 0 0,-7 21 0 0 0,5-16 11 0 0,3-5 31 0 0,-2 3-31 0 0,-2 2-11 0 0,-5 6 0 0 0,1 2 0 0 0,9-16 0 0 0,-8 18 0 0 0,-34 65 11 0 0,37-76 45 0 0,4-5-57 0 0,0 0 1 0 0,0-1 0 0 0,0 1 0 0 0,0 0-1 0 0,1 0 1 0 0,-1 0 0 0 0,0 0-1 0 0,0 3 1 0 0,1-1 0 0 0,-8 19 54 0 0,4-17-44 0 0,-4 14-10 0 0,8-14 0 0 0,0-4 0 0 0,0 0 0 0 0,0 0 0 0 0,-1 0 0 0 0,1-1 0 0 0,0 1 0 0 0,-1 0 0 0 0,1-1 0 0 0,-1 1 0 0 0,0 0 0 0 0,0 1 0 0 0,-2 2 0 0 0,-2 7 0 0 0,-4 33 0 0 0,5-8 0 0 0,-2 10-1 0 0,-8 44 119 0 0,10-74-53 0 0,-4 14 89 0 0,2-11-90 0 0,1 1-11 0 0,-10 62 98 0 0,3-20-27 0 0,9-24-7 0 0,1-27-111 0 0,-5 26 74 0 0,4-24-21 0 0,0 11-1 0 0,2 4-58 0 0,1-11 0 0 0,-3-2 0 0 0,3-10 11 0 0,0 21 42 0 0,2-4 0 0 0,3 8-42 0 0,-4-21-11 0 0,-1 12 0 0 0,2-1 0 0 0,5 52 0 0 0,-6-59-4 0 0,-1-13 4 0 0,4 25 57 0 0,1-4 7 0 0,-5-21-59 0 0,1 7 29 0 0,0 0 0 0 0,-1 0 1 0 0,0 9-1 0 0,1-6 40 0 0,5 21 46 0 0,-2-13-109 0 0,-1-6 25 0 0,13 61 67 0 0,-15-68-53 0 0,0-4-48 0 0,5 14 59 0 0,4 14 24 0 0,-7-21-19 0 0,1 1-53 0 0,-1 0-13 0 0,-2-4 0 0 0,1 0 0 0 0,0 0 0 0 0,0-1 0 0 0,1 1 0 0 0,3 5 0 0 0,-5-10 0 0 0,21 52 0 0 0,-14-38 0 0 0,-6-12 0 0 0,2 10 0 0 0,4 7 0 0 0,2 2 0 0 0,3 19 0 0 0,-11-35 9 0 0,1 0-1 0 0,0 0 1 0 0,0 0-1 0 0,0 0 0 0 0,1-1 1 0 0,5 7-1 0 0,3 4-3 0 0,-10-13-5 0 0,8 11 0 0 0,5 15 0 0 0,-3-8 0 0 0,2 1-2 0 0,0-7 15 0 0,-8-8-2 0 0,0 1 1 0 0,1-2 0 0 0,8 8-1 0 0,8 6-4 0 0,3 4 1 0 0,43 33 48 0 0,-39-35-27 0 0,0-3 1 0 0,1 0-1 0 0,64 27 0 0 0,-42-28 9 0 0,59 14-1 0 0,-84-25-9 0 0,63 13 83 0 0,-37-10-47 0 0,-41-8-22 0 0,-2-1 9 0 0,0 0-1 0 0,17 0 0 0 0,11-1-22 0 0,201 7-28 0 0,-225-7 11 0 0,0 0-1 0 0,0-1 1 0 0,0-1 0 0 0,0-1-1 0 0,25-7 1 0 0,-24 5-11 0 0,2-1 0 0 0,24-11 0 0 0,-32 14 0 0 0,-8 3 0 0 0,0-1 0 0 0,0 0 0 0 0,1 1 0 0 0,-1-1 0 0 0,0 0 0 0 0,0 0 0 0 0,0 0 0 0 0,0-1 0 0 0,3-1 0 0 0,12-8 53 0 0,51-39-42 0 0,-49 36-11 0 0,6-8 64 0 0,-2 1-64 0 0,-15 14 0 0 0,13-13 0 0 0,-16 12 0 0 0,-3 4 0 0 0,1 1 0 0 0,-1 1 0 0 0,0-1 0 0 0,1 0 0 0 0,-1 0 0 0 0,4-2 0 0 0,8-8 11 0 0,-13 10 14 0 0,20-15 3 0 0,-7 5-28 0 0,20-22 0 0 0,-19 18 31 0 0,-1-1 1 0 0,0 0-1 0 0,15-30 1 0 0,-21 35-30 0 0,-3 4-2 0 0,16-21 0 0 0,17-29 0 0 0,-5 8 0 0 0,5-17 53 0 0,-31 59-42 0 0,-5 8-8 0 0,0-1-4 0 0,8-14-1 0 0,9-16 2 0 0,-13 24 0 0 0,-4 5 0 0 0,2-10 0 0 0,3-4 0 0 0,7-7 0 0 0,2-12 64 0 0,-13 28-64 0 0,-1-1 0 0 0,1 1 0 0 0,13-38 0 0 0,-13 33 0 0 0,-3 13 0 0 0,6-22 0 0 0,-5 17 0 0 0,1-4 0 0 0,1 0 0 0 0,-1 0 0 0 0,6-11 0 0 0,-5 11 0 0 0,5-42 64 0 0,1-36-64 0 0,-8 53 0 0 0,-1 26 0 0 0,0-20 0 0 0,0-6 0 0 0,0 9 0 0 0,1-9 0 0 0,2 8 0 0 0,-3 16 0 0 0,1-17 0 0 0,-1 17 20 0 0,0 6-12 0 0,-1 0-1 0 0,1-1 0 0 0,0 1 1 0 0,0-1-1 0 0,2-6 0 0 0,-1 8-7 0 0,0 1 0 0 0,0-19 0 0 0,-1-13 0 0 0,0 28 0 0 0,0 0 0 0 0,-4-16 0 0 0,-2-10 64 0 0,4 24-64 0 0,2-5 0 0 0,-4 0 0 0 0,3 9 0 0 0,-1-1 0 0 0,-4-9 0 0 0,-5-24 0 0 0,1 3 0 0 0,9 28 0 0 0,0 4 0 0 0,1 0 0 0 0,-1 0 0 0 0,1 0 0 0 0,-1 0 0 0 0,0 0 0 0 0,0 0 0 0 0,-2-5 0 0 0,-3-9 0 0 0,2 2 0 0 0,-1-10 0 0 0,-12-34 0 0 0,-5 0 64 0 0,19 52-64 0 0,-42-81 0 0 0,42 81 0 0 0,-11-10 0 0 0,12 15 0 0 0,-11-13 0 0 0,9 8 11 0 0,0 0 42 0 0,-1 1 0 0 0,0 0-42 0 0,1-1-11 0 0,0 1 0 0 0,-1-2 3 0 0,-8-12-94 0 0,9 14 91 0 0,-8-22 0 0 0,4 6 0 0 0,4 2 0 0 0,4 15 0 0 0,-1 1 0 0 0,0-1 0 0 0,0 0 0 0 0,0 1 0 0 0,-3-9 0 0 0,3 9 0 0 0,-3-14 0 0 0,3 16-3 0 0,1 1 0 0 0,-1-1 0 0 0,1 0 0 0 0,-1 1 0 0 0,1-1 0 0 0,0 0 0 0 0,0 1 0 0 0,0-1 0 0 0,0-2 0 0 0,0 2-1 0 0,1-1 1 0 0,-1 1-1 0 0,-1 0 0 0 0,1-1 0 0 0,0 1 0 0 0,-1 0 1 0 0,1 0-1 0 0,-2-4 0 0 0,0-1-7 0 0,1 5-31 0 0,-1-9 30 0 0,1 7 12 0 0,0 1 0 0 0,1-1 0 0 0,-1 1 1 0 0,1-1-1 0 0,-1 0 0 0 0,1 1 0 0 0,0-1 0 0 0,1-4 0 0 0,-1-25 0 0 0,0 26 0 0 0,0-1 0 0 0,1-2 0 0 0,-1 9 0 0 0,-6-17 0 0 0,5 11 0 0 0,2 5 0 0 0,-1 0 0 0 0,0 0 0 0 0,0 0 0 0 0,0-1 0 0 0,0 1 0 0 0,0 0 0 0 0,-1 0 0 0 0,1 0 0 0 0,0 0 0 0 0,-3-5 0 0 0,-3-23 0 0 0,4 23 0 0 0,2-1 0 0 0,-1-2 9 0 0,1 9 4 0 0,-8-25 29 0 0,2 3-42 0 0,-3-6 0 0 0,-3-9 0 0 0,9 30 0 0 0,-1 1 0 0 0,1-1 0 0 0,-4-13 0 0 0,7 18 0 0 0,1 4 0 0 0,-11-28 0 0 0,-1 5 32 0 0,-22-19 0 0 0,18 21-32 0 0,10 16 0 0 0,-8-3 0 0 0,4-4 0 0 0,2 2 0 0 0,-10-18 0 0 0,14 23 0 0 0,0 0 0 0 0,1 4 0 0 0,-18-21 0 0 0,11 11 0 0 0,9 9 0 0 0,-6-9 0 0 0,-35-29 0 0 0,35 34 0 0 0,-22-21 0 0 0,8 8 0 0 0,16 11 0 0 0,3 6 0 0 0,0-1-1 0 0,0 1 1 0 0,0-1-1 0 0,0 1 0 0 0,0 0 1 0 0,-1 0-1 0 0,1-1 1 0 0,-1 1-1 0 0,-1-1 1 0 0,1 1 5 0 0,1 0 1 0 0,0 0-1 0 0,0 0 1 0 0,0 0 0 0 0,0 0-1 0 0,0 0 1 0 0,0 0-1 0 0,0 0 1 0 0,0 0-1 0 0,0-1 1 0 0,0 1-1 0 0,-1-3 1 0 0,-24-22 60 0 0,24 22-121 0 0,-17-8 57 0 0,12 7-2 0 0,-8-8 0 0 0,12 10 0 0 0,0 0 0 0 0,-1 1 0 0 0,1 0 0 0 0,-1-1 0 0 0,-7-2 0 0 0,-62-34 0 0 0,-3-2 0 0 0,38 24 0 0 0,-23 0 0 0 0,58 16 0 0 0,-1 0 0 0 0,1 0 0 0 0,0 0 0 0 0,0-1 0 0 0,-5-2 0 0 0,-1 0 0 0 0,3 2 4 0 0,-4-2 10 0 0,0 0-1 0 0,1-1 1 0 0,0 0 0 0 0,-15-10-1 0 0,7 4-101 0 0,-9-3 88 0 0,23 12 0 0 0,0 1 0 0 0,0-1 0 0 0,0 0 0 0 0,0 0 0 0 0,0 0 0 0 0,0 0 0 0 0,-3-4 0 0 0,4 6 0 0 0,-13-13 0 0 0,-8-4 0 0 0,17 12 0 0 0,-2 0 0 0 0,-2-1 0 0 0,9 5 0 0 0,-10-13 0 0 0,9 11 0 0 0,3 4 0 0 0,-6-5 0 0 0,-13-12 0 0 0,17 13 0 0 0,0 1 0 0 0,-14-10 0 0 0,-4 0-64 0 0,12 9 64 0 0,0 0-11 0 0,4 2-31 0 0,-3 0 31 0 0,-6-3-18 0 0,11 4 16 0 0,-23 0-9 0 0,14 0 22 0 0,0 1 0 0 0,1 0 0 0 0,2 0-11 0 0,4 0-31 0 0,-5 2 31 0 0,-2 1 11 0 0,2 1 0 0 0,0 1 0 0 0,1-3-11 0 0,4-1-31 0 0,-4 4 31 0 0,-1 0 11 0 0,0 1 0 0 0,1-1 0 0 0,2-1 11 0 0,3-3 31 0 0,-4 1-31 0 0,-4 2-8 0 0,3 2-17 0 0,5-6-39 0 0,2 1-75 0 0,-1 0-33 0 0,-1 1-290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2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0,'0'0'12046'0'0,"2"2"-11853"0"0,29 31 1647 0 0,-30-32-1591 0 0,0-1-219 0 0,1 1 0 0 0,-1-1 0 0 0,0 1 0 0 0,0-1 0 0 0,0 1 0 0 0,0 0 0 0 0,0-1 0 0 0,0 1 0 0 0,-1 0 0 0 0,1 0 0 0 0,1 1-1 0 0,-1-1 9 0 0,0 0-1 0 0,0 0 1 0 0,-1 0-1 0 0,1 0 0 0 0,0-1 1 0 0,0 1-1 0 0,0 0 1 0 0,0-1-1 0 0,0 1 0 0 0,0-1 1 0 0,2 2-1 0 0,16 9 327 0 0,-18-10-222 0 0,1-1 8 0 0,11 7 215 0 0,23 16-1 0 0,-27-17-290 0 0,-2-2 13 0 0,1 1 1 0 0,0-2-1 0 0,13 6 0 0 0,-19-8-7 0 0,2 1-19 0 0,-1 1 0 0 0,1 0-1 0 0,0-1 1 0 0,1 0 0 0 0,7 3 0 0 0,-12-5-55 0 0,26 16 297 0 0,-23-14-266 0 0,1 1 1 0 0,-1-1-1 0 0,1 0 1 0 0,-1 0-1 0 0,1 0 1 0 0,4 1-1 0 0,62 26 518 0 0,-44-25-77 0 0,1 0-1 0 0,-1-2 1 0 0,53-1-1 0 0,-38-2-313 0 0,-7 8 21 0 0,8-3-53 0 0,34 2 143 0 0,-68-6-252 0 0,45 6 357 0 0,-14 0-263 0 0,-30-5-95 0 0,-4 2 5 0 0,20-2-1 0 0,-24-1-25 0 0,0 1 0 0 0,0-1-1 0 0,-1 0 1 0 0,1 0 0 0 0,0 0 0 0 0,0 0 0 0 0,-1 0-1 0 0,1 0 1 0 0,0 0 0 0 0,0 0 0 0 0,-1-1-1 0 0,1 1 1 0 0,0 0 0 0 0,-1 0 0 0 0,1 0 0 0 0,0-1-1 0 0,-1 1 1 0 0,2-1 0 0 0,12 3 30 0 0,-2 1-24 0 0,21 1 68 0 0,-21-2-75 0 0,-2-1 11 0 0,-7 0 31 0 0,6 0-31 0 0,3 1-11 0 0,0-2 0 0 0,0 0 0 0 0,1-2 0 0 0,-2 1 0 0 0,0 0 0 0 0,0 1 0 0 0,1-1 0 0 0,-1 0 0 0 0,-1 0 11 0 0,-6 0 31 0 0,3-1-20 0 0,-4 1 20 0 0,0 0-188 0 0,-1 0-1 0 0,0 1 0 0 0,1-1 0 0 0,-1 0 0 0 0,0 1 1 0 0,1 0-1 0 0,-1 0 0 0 0,1-1 0 0 0,-1 2 0 0 0,1-1 0 0 0,2 0 1 0 0,2 1-4562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4607 0 0,'0'0'12744'0'0,"4"12"-12370"0"0,-4-4-167 0 0,0 0 0 0 0,1 1 0 0 0,0-1 0 0 0,1 0 0 0 0,3 11 0 0 0,2 8-127 0 0,17 84 616 0 0,-20-81-440 0 0,-1 1-1 0 0,-1-1 0 0 0,-4 37 1 0 0,1-35-264 0 0,-1 2 240 0 0,-6 38 0 0 0,5-51-181 0 0,1-9-26 0 0,0 0 0 0 0,-1 1 1 0 0,0-1-1 0 0,-1 0 0 0 0,-5 11 0 0 0,-21 53 103 0 0,-83 167 0 0 0,95-206-128 0 0,-42 64 0 0 0,39-68 0 0 0,7-9-13 0 0,-1 0 39 0 0,0-1-1 0 0,-25 29 1 0 0,29-40-4 0 0,-1-1-1 0 0,-25 18 0 0 0,15-11 0 0 0,16-12-12 0 0,1-2-1 0 0,-1 1 1 0 0,-1 0 0 0 0,-9 4-1 0 0,-31 6 56 0 0,45-14-71 0 0,1-1 3 0 0,-1 0 0 0 0,1 1 0 0 0,-1-1 1 0 0,1 1-1 0 0,-1-1 0 0 0,1 1 0 0 0,0 0 0 0 0,-1 0 1 0 0,1-1-1 0 0,0 1 0 0 0,-1 0 0 0 0,1 0 1 0 0,0 0-1 0 0,-1 2 0 0 0,1-2 4 0 0,-1 0 0 0 0,1 0 0 0 0,0 0 0 0 0,0-1 0 0 0,-1 1 0 0 0,1 0 0 0 0,-1 0 0 0 0,1-1 0 0 0,-1 1 0 0 0,1-1 0 0 0,-1 1 0 0 0,1 0 0 0 0,-9 3-93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0,'0'0'128'0'0,"5"0"2288"0"0,0 11 859 0 0,-4-10-3097 0 0,-1 0 1 0 0,1 1 0 0 0,-1-1 0 0 0,1 0 0 0 0,-1 0 0 0 0,1 0 0 0 0,0 1 0 0 0,-1-1 0 0 0,1 0 0 0 0,0 0 0 0 0,0 0 0 0 0,0 0 0 0 0,0 0 0 0 0,0 0 0 0 0,0 0 0 0 0,0-1 0 0 0,1 1 0 0 0,1 1 0 0 0,1-1-126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00:04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78 6447 0 0,'-3'-6'10032'0'0,"6"10"-9792"0"0,0 0 0 0 0,1 0-1 0 0,-1 0 1 0 0,1-1 0 0 0,0 1-1 0 0,0-1 1 0 0,5 3 0 0 0,-5-4-166 0 0,-1-1 1 0 0,0 1 0 0 0,1-1 0 0 0,-1 1 0 0 0,1-1 0 0 0,-1 0-1 0 0,1 0 1 0 0,-1-1 0 0 0,1 1 0 0 0,0-1 0 0 0,-1 0 0 0 0,1 0-1 0 0,0 0 1 0 0,0 0 0 0 0,-1-1 0 0 0,1 1 0 0 0,-1-1 0 0 0,1 0-1 0 0,0 0 1 0 0,-1 0 0 0 0,1-1 0 0 0,-1 1 0 0 0,0-1 0 0 0,0 0-1 0 0,0 0 1 0 0,1 0 0 0 0,-2 0 0 0 0,1-1 0 0 0,0 1 0 0 0,0-1-1 0 0,2-3 1 0 0,22-28 50 0 0,-20 24-54 0 0,1 0-1 0 0,17-17 0 0 0,-20 24-80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1:5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11975 0 0,'-3'4'528'0'0,"2"-2"112"0"0,0 0-512 0 0,-1 0-128 0 0,1 0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8983 0 0,'0'0'968'0'0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0,'0'0'3600'0'0,"6"3"-7632"0"0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18487 0 0,'0'0'816'0'0,"-3"0"176"0"0,1 0-800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17967 0 0,'-4'7'800'0'0,"1"-3"160"0"0,0-1-768 0 0,1 1-192 0 0,1-1 0 0 0,0 1 0 0 0,1-1 0 0 0,0 0 72 0 0,1 0-72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19351 0 0,'-3'3'856'0'0,"1"-1"176"0"0,0 0-824 0 0,-1 1-208 0 0,1-1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269 603 20735 0 0,'-3'3'2208'0'0,"2"0"-2136"0"0,0-1-72 0 0</inkml:trace>
  <inkml:trace contextRef="#ctx0" brushRef="#br0" timeOffset="1">3 1 18887 0 0,'0'0'2016'0'0,"-2"0"-1360"0"0,7 1-2312 0 0,1 0-360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17159 0 0,'0'0'760'0'0,"-2"0"160"0"0,-1-1-736 0 0,0 1-184 0 0,1-1 0 0 0,1 1 256 0 0,1-3-136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6 521 20015 0 0,'-1'6'888'0'0,"0"-3"176"0"0,0 0-848 0 0,-1 0-216 0 0,2 0 0 0 0</inkml:trace>
  <inkml:trace contextRef="#ctx0" brushRef="#br0" timeOffset="1">306 0 9671 0 0,'-1'4'864'0'0,"-4"5"5912"0"0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16127 0 0,'-2'6'1744'0'0,"4"-4"-1744"0"0,2-1 488 0 0,2 0 64 0 0,2-1 16 0 0,2-1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5:1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4143 0 0,'-9'-10'12315'0'0,"9"11"-12076"0"0,0 1 0 0 0,-1-1 0 0 0,1 0 0 0 0,0 0 0 0 0,0 1-1 0 0,0-1 1 0 0,0 0 0 0 0,0 1 0 0 0,0 2 0 0 0,2 2-196 0 0,0 0-1 0 0,1 0 1 0 0,-1 0-1 0 0,1 0 1 0 0,0 0-1 0 0,1 0 1 0 0,-1-1-1 0 0,1 1 1 0 0,0-1-1 0 0,1 0 1 0 0,-1 0-1 0 0,9 6 1 0 0,-4-4-11 0 0,0-1 0 0 0,1 0 0 0 0,0-1 0 0 0,0 0-1 0 0,0 0 1 0 0,18 5 0 0 0,-21-8-32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12799 0 0,'0'0'0'0'0,"-8"2"5184"0"0,6-8-4480 0 0,6 12-1072 0 0,3 0 144 0 0,2 0-7040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5983 0 0,'0'0'6328'0'0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30T23:52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14743 0 0,'-11'13'1312'0'0,"6"-8"-1056"0"0,-2 0-256 0 0,1 0 0 0 0,-2 0 536 0 0,3-1 2232 0 0,11-2-3024 0 0,5 0 88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09T16:18:0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1375 0 0,'-4'6'12427'0'0,"1"-2"-11535"0"0,3 2-662 0 0,0-1 1 0 0,1 1-1 0 0,-1-1 1 0 0,1 0-1 0 0,0 1 0 0 0,1-1 1 0 0,-1 0-1 0 0,1 0 1 0 0,0 1-1 0 0,4 5 0 0 0,3 14 325 0 0,1-1 43 0 0,0 0-1 0 0,1-1 0 0 0,21 31 1 0 0,-17-30-268 0 0,21 41 247 0 0,16 27-83 0 0,-36-70-248 0 0,19 21 1 0 0,-17-23-152 0 0,14 24 1 0 0,-21-29-31 0 0,0 0 0 0 0,0 0 1 0 0,2-2-1 0 0,-1 1 0 0 0,2-2 1 0 0,0 0-1 0 0,0 0 0 0 0,1-2 1 0 0,20 13-1 0 0,-1-3-17 0 0,-15-9 21 0 0,-1 0 1 0 0,35 14-1 0 0,57 17 350 0 0,7 10-174 0 0,-30-2-87 0 0,-47-26-108 0 0,51 34 142 0 0,-82-52-209 0 0,1 0-1 0 0,-1-1 1 0 0,1-1 0 0 0,18 6-1 0 0,23 11-292 0 0,-42-16 252 0 0,1-1-109 0 0,0-2 61 0 0,4 0-2051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0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1375 0 0,'0'0'11160'0'0,"-4"10"-9421"0"0,3-8-1667 0 0,-10 15 1579 0 0,3-7-1203 0 0,7-9-384 0 0,-14 16 765 0 0,3-7-296 0 0,-4 15 3 0 0,14-22-482 0 0,0 0-44 0 0,0 0 1 0 0,1 2 36 0 0,1-5-47 0 0,0 0 0 0 0,0 0 0 0 0,0 0 0 0 0,0 0 0 0 0,0 0-1 0 0,0 0 1 0 0,0 0 0 0 0,0 0 0 0 0,0 0 0 0 0,0 0 0 0 0,0 0 0 0 0,0 0 0 0 0,0 0 0 0 0,0 0 0 0 0,0 0 0 0 0,0 0 0 0 0,0 0 0 0 0,0 0 0 0 0,0 0 0 0 0,0 0 0 0 0,0 0 0 0 0,0 0-1 0 0,0 0 1 0 0,0 0 0 0 0,0 0 0 0 0,0 0 0 0 0,0 0 0 0 0,0 1 0 0 0,0-1 0 0 0,0 0 0 0 0,0 0 0 0 0,0 0 0 0 0,0 0 0 0 0,0 0 0 0 0,0 0 0 0 0,0 0 0 0 0,1 0 0 0 0,-1 0-1 0 0,0 0 1 0 0,0 0 0 0 0,0 0 0 0 0,0 0 0 0 0,0 0 0 0 0,0 0 0 0 0,0 0 0 0 0,0 0 0 0 0,0 0 0 0 0,0 0 0 0 0,0 0 0 0 0,-10 20 393 0 0,8-17-393 0 0,0 0 0 0 0,0 0 0 0 0,1-1 11 0 0,0-1 32 0 0,0 1-22 0 0,0-1 32 0 0,1-1 1 0 0,-1 3-44 0 0,-1 0-10 0 0,1 0 0 0 0,0 1 0 0 0,0-1 0 0 0,0 0 0 0 0,0 1 0 0 0,0-1 0 0 0,-1 1 0 0 0,1 1 0 0 0,0 0 0 0 0,0-1 0 0 0,-1 7 0 0 0,1-8 0 0 0,0 0 0 0 0,0 1 0 0 0,0-1 0 0 0,1 0 0 0 0,-1 1 0 0 0,0-1 11 0 0,0-2 32 0 0,-17 43 95 0 0,9-23-74 0 0,1-3 0 0 0,-18 22 416 0 0,-12 13 256 0 0,33-48-696 0 0,0-2 18 0 0,-6 14-28 0 0,-3 10 34 0 0,8-16-64 0 0,5-10 0 0 0,-6 9 0 0 0,0 4 64 0 0,-3 2 0 0 0,10-14-64 0 0,-1 2 0 0 0,-12 11 0 0 0,4-2 0 0 0,-5 7 64 0 0,13-17-64 0 0,-1-1 0 0 0,0 1 0 0 0,0 0 0 0 0,0-1 0 0 0,0 1 0 0 0,-7 13 64 0 0,6-14-64 0 0,-1 4 0 0 0,0 1 0 0 0,3-4 0 0 0,-13 25 0 0 0,12-24 0 0 0,1-1 11 0 0,0-2 32 0 0,-16 37-33 0 0,16-35-10 0 0,0 1 0 0 0,0 0 0 0 0,-1 1 0 0 0,1-3 0 0 0,0 0 0 0 0,0 0 0 0 0,0 0 0 0 0,0 1 0 0 0,0-1 0 0 0,0 0 0 0 0,1 1 0 0 0,-1-1 0 0 0,1 5 0 0 0,-8 18 0 0 0,6-22 0 0 0,-1 10 0 0 0,1-10 0 0 0,0 0 0 0 0,0-1 0 0 0,0 1 0 0 0,0 0 0 0 0,1 0 0 0 0,-1-1 0 0 0,-4 9 0 0 0,5-8 0 0 0,0 0 0 0 0,-7 12 0 0 0,9-13 0 0 0,-10 15 0 0 0,3-9 18 0 0,1-3 12 0 0,-7 23-14 0 0,10-25-16 0 0,-8 19 0 0 0,9-19 0 0 0,-14 33 0 0 0,10-28 0 0 0,1 3 0 0 0,-2 12 0 0 0,0-9 0 0 0,4-11 0 0 0,1 1 0 0 0,-1-1 0 0 0,1 1 0 0 0,0-1 0 0 0,-1 6 0 0 0,-5 18 0 0 0,-7 10 0 0 0,8-23 0 0 0,-6 13 0 0 0,8-12 0 0 0,3-12 0 0 0,-1-1 0 0 0,-4 25 0 0 0,4-18 0 0 0,-5 20 0 0 0,5-20 0 0 0,0-2 0 0 0,0 0 0 0 0,-1 1 0 0 0,0-1 0 0 0,-5 9 0 0 0,6-13 0 0 0,2 0 0 0 0,0 2 0 0 0,-1-4 0 0 0,-6 14 0 0 0,6-12 11 0 0,1-3-11 0 0,0 0 1 0 0,0 0-1 0 0,0 0 1 0 0,0 0-1 0 0,0 0 1 0 0,0 0-1 0 0,0-1 1 0 0,0 1-1 0 0,-1 0 1 0 0,1 0-1 0 0,0 0 1 0 0,0 0-1 0 0,0 0 1 0 0,0 0-1 0 0,0 0 1 0 0,0 0-1 0 0,0 0 0 0 0,0 0 1 0 0,0 0-1 0 0,0 0 1 0 0,0 0-1 0 0,0 0 1 0 0,0 0-1 0 0,0 1 1 0 0,0-1-1 0 0,0 0 1 0 0,0 0-1 0 0,0 0 1 0 0,0 0-1 0 0,0 0 1 0 0,0 0-1 0 0,-1 0 1 0 0,1 0-1 0 0,0 0 1 0 0,0 0-1 0 0,0 0 1 0 0,0 0-1 0 0,0 0 1 0 0,0 0-1 0 0,0 0 0 0 0,0 0 1 0 0,0 0-1 0 0,0 0 1 0 0,0 0-1 0 0,0 0 1 0 0,-3 13 14 0 0,2-7-15 0 0,1-3 0 0 0,-1 0 0 0 0,0 0 0 0 0,0 0 0 0 0,0 0 14 0 0,1 0 50 0 0,-2 0-8 0 0,1 0-60 0 0,0 0-55 0 0,1-1 34 0 0,-2 0-4 0 0,2-1 17 0 0,-4 19-1 0 0,4-17 13 0 0,0 1 0 0 0,-1-1 0 0 0,1 0 0 0 0,0 0 0 0 0,0 0 0 0 0,-1 0 0 0 0,1 0 0 0 0,-2 2 0 0 0,2-5 0 0 0,0 15 0 0 0,-1 0 0 0 0,-4 31 0 0 0,1 3 128 0 0,1-29-192 0 0,1-5 75 0 0,0-2-20 0 0,0 1 0 0 0,0 21 0 0 0,0 54 9 0 0,2-83 0 0 0,1-8 0 0 0,-1 3 0 0 0,-3 25 0 0 0,3-23 0 0 0,-1-5 0 0 0,1 1 0 0 0,-1 3 0 0 0,1 24 0 0 0,0-23 0 0 0,1 0 0 0 0,-1 0 0 0 0,0 1 0 0 0,0 0 0 0 0,0 0 0 0 0,0 0 0 0 0,0-1 0 0 0,0 1 0 0 0,0-1 0 0 0,-1 0 0 0 0,1 1 0 0 0,0-1 0 0 0,1 1 0 0 0,-1 0 0 0 0,0 2 0 0 0,1-8 0 0 0,-1 2 0 0 0,-3 30 0 0 0,2-27 0 0 0,1 1 0 0 0,-1-1 0 0 0,1 0 0 0 0,-1 1 0 0 0,1-1 0 0 0,0 1 0 0 0,0-1 0 0 0,-1 0 0 0 0,2 0 0 0 0,-1 0 0 0 0,-1 1 0 0 0,1 29 0 0 0,3-6 0 0 0,-3-23 0 0 0,0 0 0 0 0,0-1 0 0 0,0 1 0 0 0,0-1 0 0 0,1 0 0 0 0,-1 1 0 0 0,1-1 0 0 0,5 42 72 0 0,-4-38-72 0 0,1 21 0 0 0,3-2 0 0 0,-5-22 0 0 0,0 8 0 0 0,-1-9 0 0 0,1 0 0 0 0,-1 0 0 0 0,1 0 0 0 0,0 0 0 0 0,0 0 0 0 0,-1 0 0 0 0,4 4 0 0 0,-4-7 0 0 0,4 12-18 0 0,-1 0 0 0 0,0 0 0 0 0,1 14 0 0 0,-4-23 18 0 0,1 0 0 0 0,0 1 0 0 0,1-2 0 0 0,-1 0 0 0 0,0 0 0 0 0,0 0 0 0 0,0 1 0 0 0,0-1 0 0 0,0 0 0 0 0,0 0 0 0 0,0 1 0 0 0,0 2 0 0 0,4 18 0 0 0,-4-20 0 0 0,1 0 0 0 0,-1 0 0 0 0,7 18 0 0 0,2 7 0 0 0,-9-24 0 0 0,0-1 0 0 0,0 5 0 0 0,0-4 0 0 0,1 1 0 0 0,-1-1 0 0 0,0 0 0 0 0,1 0 0 0 0,3 5 0 0 0,13 26 0 0 0,10 17 0 0 0,-19-34 0 0 0,-7-13 0 0 0,0 1 0 0 0,0-2 0 0 0,1 1 0 0 0,0 0 0 0 0,4 5 0 0 0,4 3 0 0 0,-9-11 0 0 0,0 0 0 0 0,0 0 0 0 0,0 1 0 0 0,0-1 0 0 0,0 1 0 0 0,-1-1 0 0 0,1 1 0 0 0,-1 0 0 0 0,2 4 0 0 0,-2-3 0 0 0,1-1 0 0 0,8 16 0 0 0,0-3 0 0 0,10 18 0 0 0,-12-22 0 0 0,6 4 0 0 0,0 6 0 0 0,-12-18 0 0 0,-1-3 0 0 0,0-1 0 0 0,-1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0,18 16 0 0 0,-17-15 0 0 0,10 10 0 0 0,-8-9 0 0 0,1 0 0 0 0,0 0 0 0 0,0 0 0 0 0,-1 0 0 0 0,12 5 64 0 0,-1 0-64 0 0,-12-6 0 0 0,30 21 0 0 0,-29-20 0 0 0,23 8 0 0 0,-21-8 0 0 0,19 8 0 0 0,27 9 64 0 0,-50-18-64 0 0,2 3 0 0 0,14 1 0 0 0,-13-5 0 0 0,-1 1 0 0 0,0-1 0 0 0,0 0 12 0 0,-2 0 112 0 0,-1 0-60 0 0,3 0-22 0 0,-2 0-97 0 0,-1 0-26 0 0,3 0 63 0 0,1 1 18 0 0,0-1 0 0 0,0 1 0 0 0,0 0 0 0 0,0-1 0 0 0,1 1 0 0 0,-1 0 0 0 0,0 0 0 0 0,0-1 0 0 0,1-1 0 0 0,-1 1 0 0 0,0 1 0 0 0,0-1 0 0 0,0 2 0 0 0,0-1 0 0 0,0 0 0 0 0,0-1 0 0 0,-1 1 0 0 0,1-1 11 0 0,-3 1 32 0 0,1 0-33 0 0,1 1-10 0 0,2 1 0 0 0,-6-3 0 0 0,24 6 0 0 0,-20-6 0 0 0,1 0 0 0 0,-2 0-12 0 0,-1 0-36 0 0,2-1 36 0 0,0 1 12 0 0,0 2 0 0 0,0-1 0 0 0,-1 1 11 0 0,-2-1 32 0 0,2 0-1477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3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3623 0 0,'0'0'7784'0'0,"-5"18"-6840"0"0,2-13-773 0 0,0 0 1 0 0,0 0-1 0 0,1 0 0 0 0,0 0 0 0 0,0 0 0 0 0,1 1 0 0 0,-2 5 1 0 0,-7 19 658 0 0,-9 7-154 0 0,3-5 161 0 0,-19 49 0 0 0,28-64-747 0 0,-15 25 0 0 0,15-30-33 0 0,1 0 0 0 0,0 1 1 0 0,0 0-1 0 0,-7 26 0 0 0,11-29-19 0 0,-1-1 0 0 0,0 0 1 0 0,-6 13-1 0 0,-7 14 17 0 0,-10 54-55 0 0,22-78 0 0 0,-1 0 0 0 0,-1-1 0 0 0,-12 22 0 0 0,-21 48 0 0 0,29-59 0 0 0,-44 95 0 0 0,17-44 64 0 0,18-33-64 0 0,9-21 0 0 0,2 0 0 0 0,0 0 0 0 0,-9 33 0 0 0,14-38 0 0 0,-2 0 0 0 0,-7 19 0 0 0,0-1 0 0 0,11-29 0 0 0,-6 14 41 0 0,-16 26-1 0 0,10-19 7 0 0,-12 16-47 0 0,23-37 0 0 0,-1 4 0 0 0,0 0 0 0 0,0 0 0 0 0,0 0 0 0 0,1 1 0 0 0,-3 13 0 0 0,1-3 0 0 0,1 0 0 0 0,-2 26 0 0 0,-4 80 0 0 0,4-8 0 0 0,1-16 0 0 0,2-46-1 0 0,-4 41 194 0 0,1-46-129 0 0,4-39-30 0 0,-1-1 5 0 0,1-1 1 0 0,1 0 0 0 0,0 17-1 0 0,-1-3-39 0 0,0-14 0 0 0,1 0 0 0 0,1 15 0 0 0,2 52 64 0 0,1-15 0 0 0,0-33-64 0 0,-2-13 32 0 0,0 24 0 0 0,2-16-32 0 0,-3-16 9 0 0,0 0 0 0 0,0 0 1 0 0,0 0-1 0 0,-1 0 1 0 0,0 0-1 0 0,0 0 0 0 0,-1 7 1 0 0,1 36 118 0 0,1-12-21 0 0,2 5-97 0 0,-2-39-10 0 0,-1 0 0 0 0,8 29 41 0 0,0-9-18 0 0,-2-1-25 0 0,10 23 15 0 0,-10-31 45 0 0,5 15-63 0 0,-10-26 5 0 0,11 40-5 0 0,-2-12 74 0 0,-6-11-69 0 0,-1-6 22 0 0,1 1-1 0 0,7 18 0 0 0,-5 12 43 0 0,-2-21 0 0 0,9 60-64 0 0,-11-72 0 0 0,7 46 54 0 0,-9-56-44 0 0,0 1-10 0 0,0 0 0 0 0,0-1 0 0 0,0 0 0 0 0,0 1 0 0 0,0-1 0 0 0,0 0 0 0 0,1 1 0 0 0,-1-1 0 0 0,1 0 0 0 0,0 4 0 0 0,2 1 0 0 0,-2 3 36 0 0,7 46 120 0 0,-5-38-96 0 0,6 23 72 0 0,-2-4-68 0 0,-3-24-66 0 0,-2-9 13 0 0,-1 1 0 0 0,1 0 0 0 0,-1 0 0 0 0,0 1 0 0 0,1 5 0 0 0,-1-8-11 0 0,11 47 64 0 0,-10-42-64 0 0,-1-4 0 0 0,0 0 0 0 0,0 0 0 0 0,0 0 0 0 0,0 0 0 0 0,1 0 0 0 0,0 0 0 0 0,0 0 0 0 0,3 3 0 0 0,14 31 37 0 0,-3-2-10 0 0,-8-19-27 0 0,10 14 0 0 0,-16-29 11 0 0,1 3 6 0 0,1-1 0 0 0,-1 1-1 0 0,0-1 1 0 0,-1 1 0 0 0,1 0 0 0 0,-1 0 0 0 0,2 6 0 0 0,-1-4 19 0 0,-2-4-26 0 0,7 18-12 0 0,0 4 15 0 0,-9-20 38 0 0,2-2-32 0 0,0 0 1 0 0,-1 0 0 0 0,1 0 0 0 0,0 0 0 0 0,1 0-1 0 0,1 3 1 0 0,5 11 44 0 0,0 9 0 0 0,-7-23-64 0 0,0 0 0 0 0,-1 0 0 0 0,1-1 0 0 0,-1 1 0 0 0,4 38 64 0 0,0-17-64 0 0,-3-22 11 0 0,1 4 22 0 0,-3 16-13 0 0,1-19-20 0 0,-1 0 0 0 0,-1 3 0 0 0,1-1 0 0 0,4 15 0 0 0,1-6 0 0 0,-3-9 0 0 0,0 1 0 0 0,-1 0 0 0 0,1-1 0 0 0,-1 1 0 0 0,-1 10 0 0 0,1-1 64 0 0,1-12-64 0 0,0-1 0 0 0,-1 1 0 0 0,0 0 0 0 0,1 0 0 0 0,-2 18 0 0 0,1-13 0 0 0,-1 0 0 0 0,1 0 0 0 0,1 0 0 0 0,2 11 0 0 0,-2-8 0 0 0,0-8 0 0 0,-1 0 0 0 0,12 63 11 0 0,-6-13-22 0 0,-3-39 11 0 0,0-1 0 0 0,-1 0 0 0 0,0 18 0 0 0,0-12 24 0 0,2 23 70 0 0,-3-39-94 0 0,0 9-54 0 0,-1-7 42 0 0,1 0 1 0 0,-1 1 0 0 0,1-1-1 0 0,1 0 1 0 0,-1 0 0 0 0,3 6-1 0 0,-3-9 9 0 0,11 53 54 0 0,5 32-51 0 0,-17-84 0 0 0,8 50 0 0 0,6 10 0 0 0,-1-16 0 0 0,1 11 0 0 0,-12-54 0 0 0,2 9 0 0 0,0 11 0 0 0,-3-21 0 0 0,0 0 0 0 0,0 0 0 0 0,0 0 0 0 0,0 0 0 0 0,-1 0 0 0 0,1 0 0 0 0,-1 0 0 0 0,1-1 0 0 0,0 1 0 0 0,0 0 0 0 0,0 0 0 0 0,0 0 0 0 0,1 0 0 0 0,-1 0 0 0 0,0 0 0 0 0,1 0 0 0 0,4 11 0 0 0,2 6 0 0 0,15 19 0 0 0,-21-36 0 0 0,-1-1 0 0 0,1 0 0 0 0,0 1 0 0 0,0-1 0 0 0,0 0 0 0 0,0 0 0 0 0,8 10-64 0 0,-9-12 65 0 0,1 0-5 0 0,7 11 61 0 0,-8-9-47 0 0,1 0-10 0 0,-1 1 0 0 0,1-1 0 0 0,-1 1 0 0 0,1 0 0 0 0,-1-1 0 0 0,0 0 0 0 0,1 1 0 0 0,-2-1-13 0 0,0-1-54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4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6 3223 0 0,'-7'-5'16856'0'0,"-48"65"-16558"0"0,34-35-222 0 0,-3 1 86 0 0,-7 14-162 0 0,30-38 0 0 0,-1 0 0 0 0,1 0 0 0 0,-1 0 0 0 0,1 0 0 0 0,0 0 0 0 0,0 0 0 0 0,-1 2 0 0 0,0 0 0 0 0,0-1 0 0 0,0 1 0 0 0,0-1 0 0 0,-1 1 0 0 0,1-1 0 0 0,-1 0 0 0 0,0 0 0 0 0,-5 4 0 0 0,-11 12 0 0 0,13-12 0 0 0,3-4 0 0 0,0 0 0 0 0,1 0 0 0 0,-1-1 0 0 0,-1 1 0 0 0,-3 3 0 0 0,-58 48 0 0 0,-12 27 0 0 0,43-42 0 0 0,9-7 0 0 0,6-13 0 0 0,-24 23 0 0 0,-9-2 0 0 0,35-23 0 0 0,12-11 0 0 0,-1-1 0 0 0,0 1 0 0 0,-9 6 0 0 0,13-10 0 0 0,1 0 0 0 0,-3 4 0 0 0,0 0 0 0 0,0-1 0 0 0,-8 9 0 0 0,-6 6 0 0 0,18-18 0 0 0,-9 8 0 0 0,-1 1 0 0 0,-1-1 0 0 0,-22 17 0 0 0,-12 14 0 0 0,18-15 0 0 0,16-16 0 0 0,-19 23 0 0 0,21-23 0 0 0,-21 21 0 0 0,29-29 0 0 0,-1 0 0 0 0,1-1 0 0 0,0 1 0 0 0,-1-1 0 0 0,1 0 0 0 0,0 1 0 0 0,0-1 0 0 0,0 1 0 0 0,0 0 0 0 0,0-1 0 0 0,1 1 0 0 0,-1 0 0 0 0,0 0 0 0 0,1-1 0 0 0,-1 1 0 0 0,0 3 0 0 0,0 1 0 0 0,-31 95 0 0 0,28-80 0 0 0,3-16 0 0 0,0 0 0 0 0,0-1 0 0 0,0 1 0 0 0,-1 0 0 0 0,-3 7 0 0 0,0 3 0 0 0,5-12 0 0 0,0-1 0 0 0,-1 0 0 0 0,0 1 0 0 0,0-1 0 0 0,0 1 0 0 0,0-1 0 0 0,0 0 0 0 0,-2 3 0 0 0,2-3 0 0 0,-1 0 0 0 0,0 1 0 0 0,1-2 0 0 0,0 0 0 0 0,0 0 0 0 0,1 0 0 0 0,-1 0 0 0 0,0 0 0 0 0,1 0 0 0 0,-1 0 0 0 0,1 0 0 0 0,-1 1 0 0 0,1-1 0 0 0,-1 0 0 0 0,1 0 0 0 0,0 2 0 0 0,-4 14 0 0 0,-4 19 0 0 0,5-20 0 0 0,-4 48 0 0 0,5-50-15 0 0,-1 0-1 0 0,-6 15 0 0 0,1 4-9 0 0,1-8 48 0 0,-3 21 26 0 0,8-25-49 0 0,-8 23 0 0 0,3-9 0 0 0,-7 53 0 0 0,7-60 0 0 0,3-14 0 0 0,1 0 0 0 0,-2 20 0 0 0,5-31 0 0 0,-4 22 0 0 0,3-17 0 0 0,-1 0 0 0 0,1 17 0 0 0,-6 26 0 0 0,3 33 0 0 0,4-54 0 0 0,1 13 0 0 0,6 24-72 0 0,-3-35 69 0 0,4 14-2 0 0,24 61-59 0 0,7 0 126 0 0,-34-94-60 0 0,14 34-2 0 0,19 54 0 0 0,-21-51 0 0 0,-7-13 1 0 0,-5-21 9 0 0,0 3 53 0 0,5 31-1 0 0,-10-47-59 0 0,5 20 36 0 0,0 0 0 0 0,10 22 0 0 0,-14-41-34 0 0,5 23 44 0 0,-6-24-39 0 0,2 4-10 0 0,0 0 0 0 0,0-1 0 0 0,4 9 0 0 0,4 13 0 0 0,-6-17 0 0 0,0 1 0 0 0,10 19 0 0 0,22 64 0 0 0,-9-43 56 0 0,26 55 96 0 0,-18-2 534 0 0,-26-77-593 0 0,19 52 544 0 0,-13-48-445 0 0,4 6-144 0 0,-14-28-19 0 0,0 0 0 0 0,0 0-1 0 0,1 0 1 0 0,13 15 0 0 0,6 11-29 0 0,-15-24 13 0 0,1 0 0 0 0,18 16 0 0 0,10 11 12 0 0,-36-34-25 0 0,6 6 0 0 0,2 1 0 0 0,19 21 0 0 0,-20-20 34 0 0,-1 3-4 0 0,-7-13-30 0 0,0 0 0 0 0,0 2 27 0 0,-1-4-4 0 0,8 7-9 0 0,3 4-14 0 0,-3-2 0 0 0,-1-1 21 0 0,-5-6-13 0 0,-1 1 1 0 0,1-1 0 0 0,0 0-1 0 0,7 5 1 0 0,0 0 2 0 0,21 13 42 0 0,7 4 64 0 0,-33-23-103 0 0,-1 2-16 0 0,5 5 1 0 0,2 5 1 0 0,2 3 64 0 0,-12-15-60 0 0,17 20 45 0 0,-16-20-38 0 0,0 0-11 0 0,12 13 0 0 0,-13-14 5 0 0,-2-1-9 0 0,1 0 4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0,-1 0 0 0 0,1 0 0 0 0,0 0 0 0 0,0 0 0 0 0,0 0 0 0 0,0 0 0 0 0,0 0 0 0 0,0 0 0 0 0,0 0 0 0 0,0 0 0 0 0,12 13 63 0 0,-10-11-63 0 0,0 0 0 0 0,0 0 0 0 0,0 1 0 0 0,0-1 0 0 0,1 1 0 0 0,-1-1 0 0 0,1 0 0 0 0,0 0 0 0 0,-1 0 0 0 0,1 1 0 0 0,0-1 0 0 0,-1 0 0 0 0,1-1 0 0 0,0 0 0 0 0,18 6 0 0 0,-18-6 0 0 0,0 0 0 0 0,0 0 0 0 0,0 1 0 0 0,0-1 0 0 0,0 0 0 0 0,1-1 0 0 0,-1 0 0 0 0,-2 0 0 0 0,14 6 0 0 0,-12-5 0 0 0,0 0 0 0 0,0 0 0 0 0,0 0 0 0 0,-1 0 0 0 0,1 0 0 0 0,0 0 0 0 0,-1 0 0 0 0,0 0 0 0 0,1-1 0 0 0,-1 1-11 0 0,3 0-1126 0 0,-2 0 573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5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1082 0 2759 0 0,'0'0'13503'0'0,"-6"5"-12864"0"0,-36 14 827 0 0,39-18-1386 0 0,1 1-1 0 0,-1 0-7 0 0,0-1-4 0 0,-15 9 642 0 0,16-8-659 0 0,-1-1 0 0 0,1 1 0 0 0,-1-1 0 0 0,0 1 1 0 0,1-1-1 0 0,-1 0 0 0 0,0 0 0 0 0,0 0 0 0 0,-5 0 0 0 0,-8 2-3 0 0,1 1 0 0 0,-1 1 0 0 0,-15 7 0 0 0,12-4 16 0 0,-33 18 0 0 0,-7 1 0 0 0,30-16-64 0 0,-23 14 0 0 0,6-1 0 0 0,39-21 0 0 0,0-1 0 0 0,0 1 0 0 0,1 1 0 0 0,-1 0 0 0 0,-8 6 0 0 0,13-8 11 0 0,-15 10 87 0 0,7-5-49 0 0,0 0 0 0 0,-13 12 0 0 0,-7 4-49 0 0,20-17 15 0 0,0 1-1 0 0,-13 5 1 0 0,-3 1 5 0 0,-34 23-20 0 0,44-25 0 0 0,14-9 0 0 0,0 0 0 0 0,-1 0 0 0 0,-9 6 0 0 0,-12 11 0 0 0,5 0 0 0 0,-13 17 216 0 0,31-35-205 0 0,0 0 32 0 0,0 1-33 0 0,-1 0-10 0 0,-3 3 0 0 0,-8 11 11 0 0,11-14 32 0 0,0 0-33 0 0,-1-1-10 0 0,0 3 0 0 0,5-5 0 0 0,-28 16 0 0 0,24-13 0 0 0,-1 0 0 0 0,1-1 0 0 0,0 1 0 0 0,0 0 0 0 0,-23 21 0 0 0,5-4 128 0 0,14-11-161 0 0,0 0 0 0 0,1 1-1 0 0,0 0 1 0 0,1 0 0 0 0,-5 14-1 0 0,7-21 34 0 0,0 0-13 0 0,2-1-40 0 0,0 2 29 0 0,-1 0-19 0 0,0-1 32 0 0,0 1 11 0 0,1 0 0 0 0,-15 24 0 0 0,15-24 0 0 0,-1 0 0 0 0,0 0 0 0 0,0 0-6 0 0,0-1 1 0 0,0 1-1 0 0,0 0 0 0 0,1 0 1 0 0,-1 6-1 0 0,-4 10-24 0 0,-3 15 30 0 0,9-35 0 0 0,-2 3 0 0 0,-3 12 0 0 0,-1 8 0 0 0,3-4 0 0 0,-2 14 0 0 0,3-29 0 0 0,1 1 0 0 0,-1-1 0 0 0,0 0 0 0 0,1 0 0 0 0,-1 1 0 0 0,1-1 0 0 0,-4 30 0 0 0,2 29 0 0 0,2-50 0 0 0,-2 2 0 0 0,-10 29 0 0 0,5-25 0 0 0,5-15 0 0 0,0 0 0 0 0,1 0 0 0 0,0 1 0 0 0,0-1 0 0 0,0 0 0 0 0,0 1 0 0 0,0-1 0 0 0,1 0 0 0 0,-1 6 0 0 0,0 9 0 0 0,0-3 0 0 0,1 0-21 0 0,0-8 10 0 0,0-1 0 0 0,0 0 1 0 0,-2 13-1 0 0,1 7 11 0 0,1-18 0 0 0,0 0 0 0 0,0 0 0 0 0,-3 14 0 0 0,3-19-5 0 0,-1-1 0 0 0,1 1 0 0 0,-1-1 0 0 0,1 1 1 0 0,0 0-1 0 0,0-1 0 0 0,0 1 0 0 0,0 0 0 0 0,1-1 0 0 0,-1 1 0 0 0,1 0 0 0 0,1 2 0 0 0,-1 22 5 0 0,3 17 0 0 0,-3-29 0 0 0,0-3-12 0 0,5 24-29 0 0,1-18 30 0 0,-7-14 11 0 0,0-1 0 0 0,0 0 0 0 0,0 0 0 0 0,1 0 0 0 0,-1-1 0 0 0,1 1 0 0 0,-1 0 0 0 0,3 4 0 0 0,-2-3 0 0 0,1 0 0 0 0,-1 0 0 0 0,0-1 0 0 0,0 1 0 0 0,-1 0 0 0 0,1 6 0 0 0,-1-2 0 0 0,1 0 0 0 0,0 0 0 0 0,2 11 0 0 0,-2-16 0 0 0,0 0 0 0 0,3 7 0 0 0,-2-6 0 0 0,-1-1 0 0 0,1 1 0 0 0,-1 0 0 0 0,0 0 0 0 0,2 5 0 0 0,-2-5 0 0 0,2 14 0 0 0,-1-11 0 0 0,0 0 0 0 0,0-1 0 0 0,5 13 0 0 0,-1-6 0 0 0,7 17 0 0 0,-12-27 0 0 0,0 0 0 0 0,17 42 122 0 0,1 10-196 0 0,-13-40 74 0 0,1 3 0 0 0,-7-16 0 0 0,0-2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0,6 19 0 0 0,-4-18 0 0 0,1 10 0 0 0,1 5 0 0 0,-5-15 0 0 0,6 14 0 0 0,-3-12 0 0 0,0 0 0 0 0,-1 0 0 0 0,1 0 0 0 0,0 0 0 0 0,-1 0 0 0 0,1 0 0 0 0,0 4 0 0 0,1 0 0 0 0,1-1 0 0 0,0 1 0 0 0,7 9 0 0 0,-6-10 15 0 0,-1 1-1 0 0,-1-1 0 0 0,1 1 1 0 0,4 13-1 0 0,30 38-102 0 0,-18-12 88 0 0,28 45 264 0 0,-30-59-146 0 0,21 16 84 0 0,-29-36-145 0 0,21 20-1 0 0,5 3 23 0 0,3 5 49 0 0,-36-38-128 0 0,21 16 128 0 0,-21-16-128 0 0,10 11 118 0 0,14 21 665 0 0,-25-31-772 0 0,0 0-11 0 0,1-1 0 0 0,-1 0 11 0 0,1 1 31 0 0,17 17 33 0 0,-9-11-53 0 0,0 0-1 0 0,1-1 1 0 0,0-1-1 0 0,19 10 0 0 0,-2-2 0 0 0,7 9-21 0 0,-33-22 0 0 0,-1 0 0 0 0,1 0 0 0 0,15 11 0 0 0,-15-12 28 0 0,-2 0-21 0 0,1-1 0 0 0,0 1 0 0 0,0-1 1 0 0,-1 1-1 0 0,1 0 0 0 0,0 0 0 0 0,-1 0 0 0 0,1 0 0 0 0,-1 0 0 0 0,1 0 1 0 0,-1 0-1 0 0,0 0 0 0 0,2 3 0 0 0,0-2 4 0 0,-2-1 31 0 0,2 1-31 0 0,0 0-11 0 0,1 0 0 0 0,-1 1 0 0 0,0-1 0 0 0,1 0 0 0 0,-1-1 0 0 0,0 1 0 0 0,0-1 0 0 0,3 3 0 0 0,20 11 0 0 0,-23-14 0 0 0,0 1 0 0 0,-1-1 0 0 0,1 0 0 0 0,0 1 0 0 0,0-1 0 0 0,6 3 0 0 0,-1 0 0 0 0,1-1 0 0 0,0 0 0 0 0,15 3 0 0 0,-23-6 0 0 0,45 10 64 0 0,-43-9-64 0 0,-1 0-11 0 0,-1-1-31 0 0,1 0 19 0 0,-1 1-25 0 0,2-1 36 0 0,0 1 1 0 0,-2-1-31 0 0,2 1 20 0 0,-2 0-20 0 0,2 0 31 0 0,0 1 11 0 0,1-1 0 0 0,0 0 0 0 0,-1 1 0 0 0,0-1 0 0 0,1 1 0 0 0,-1-1 0 0 0,0 0 0 0 0,1 0 0 0 0,-1 0-11 0 0,1 1-31 0 0,-1-1 31 0 0,1 0 11 0 0,-1 0-11 0 0,-2-1-31 0 0,4 0 9 0 0,-4 0 16 0 0,0 0 1 0 0,0 0-1 0 0,0 0 0 0 0,0 0 1 0 0,0 0-1 0 0,0 0 0 0 0,0 0 1 0 0,0 1-1 0 0,0-1 0 0 0,0 0 1 0 0,0 1-1 0 0,0-1 0 0 0,0 1 1 0 0,1 0-1 0 0,1 0 6 0 0,-3 0-42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0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1375 0 0,'0'0'11160'0'0,"-4"10"-9421"0"0,3-8-1667 0 0,-10 15 1579 0 0,3-7-1203 0 0,7-9-384 0 0,-14 16 765 0 0,3-7-296 0 0,-4 15 3 0 0,14-22-482 0 0,0 0-44 0 0,0 0 1 0 0,1 2 36 0 0,1-5-47 0 0,0 0 0 0 0,0 0 0 0 0,0 0 0 0 0,0 0 0 0 0,0 0-1 0 0,0 0 1 0 0,0 0 0 0 0,0 0 0 0 0,0 0 0 0 0,0 0 0 0 0,0 0 0 0 0,0 0 0 0 0,0 0 0 0 0,0 0 0 0 0,0 0 0 0 0,0 0 0 0 0,0 0 0 0 0,0 0 0 0 0,0 0 0 0 0,0 0 0 0 0,0 0 0 0 0,0 0-1 0 0,0 0 1 0 0,0 0 0 0 0,0 0 0 0 0,0 0 0 0 0,0 0 0 0 0,0 1 0 0 0,0-1 0 0 0,0 0 0 0 0,0 0 0 0 0,0 0 0 0 0,0 0 0 0 0,0 0 0 0 0,0 0 0 0 0,0 0 0 0 0,1 0 0 0 0,-1 0-1 0 0,0 0 1 0 0,0 0 0 0 0,0 0 0 0 0,0 0 0 0 0,0 0 0 0 0,0 0 0 0 0,0 0 0 0 0,0 0 0 0 0,0 0 0 0 0,0 0 0 0 0,0 0 0 0 0,-10 20 393 0 0,8-17-393 0 0,0 0 0 0 0,0 0 0 0 0,1-1 11 0 0,0-1 32 0 0,0 1-22 0 0,0-1 32 0 0,1-1 1 0 0,-1 3-44 0 0,-1 0-10 0 0,1 0 0 0 0,0 1 0 0 0,0-1 0 0 0,0 0 0 0 0,0 1 0 0 0,0-1 0 0 0,-1 1 0 0 0,1 1 0 0 0,0 0 0 0 0,0-1 0 0 0,-1 7 0 0 0,1-8 0 0 0,0 0 0 0 0,0 1 0 0 0,0-1 0 0 0,1 0 0 0 0,-1 1 0 0 0,0-1 11 0 0,0-2 32 0 0,-17 43 95 0 0,9-23-74 0 0,1-3 0 0 0,-18 22 416 0 0,-12 13 256 0 0,33-48-696 0 0,0-2 18 0 0,-6 14-28 0 0,-3 10 34 0 0,8-16-64 0 0,5-10 0 0 0,-6 9 0 0 0,0 4 64 0 0,-3 2 0 0 0,10-14-64 0 0,-1 2 0 0 0,-12 11 0 0 0,4-2 0 0 0,-5 7 64 0 0,13-17-64 0 0,-1-1 0 0 0,0 1 0 0 0,0 0 0 0 0,0-1 0 0 0,0 1 0 0 0,-7 13 64 0 0,6-14-64 0 0,-1 4 0 0 0,0 1 0 0 0,3-4 0 0 0,-13 25 0 0 0,12-24 0 0 0,1-1 11 0 0,0-2 32 0 0,-16 37-33 0 0,16-35-10 0 0,0 1 0 0 0,0 0 0 0 0,-1 1 0 0 0,1-3 0 0 0,0 0 0 0 0,0 0 0 0 0,0 0 0 0 0,0 1 0 0 0,0-1 0 0 0,0 0 0 0 0,1 1 0 0 0,-1-1 0 0 0,1 5 0 0 0,-8 18 0 0 0,6-22 0 0 0,-1 10 0 0 0,1-10 0 0 0,0 0 0 0 0,0-1 0 0 0,0 1 0 0 0,0 0 0 0 0,1 0 0 0 0,-1-1 0 0 0,-4 9 0 0 0,5-8 0 0 0,0 0 0 0 0,-7 12 0 0 0,9-13 0 0 0,-10 15 0 0 0,3-9 18 0 0,1-3 12 0 0,-7 23-14 0 0,10-25-16 0 0,-8 19 0 0 0,9-19 0 0 0,-14 33 0 0 0,10-28 0 0 0,1 3 0 0 0,-2 12 0 0 0,0-9 0 0 0,4-11 0 0 0,1 1 0 0 0,-1-1 0 0 0,1 1 0 0 0,0-1 0 0 0,-1 6 0 0 0,-5 18 0 0 0,-7 10 0 0 0,8-23 0 0 0,-6 13 0 0 0,8-12 0 0 0,3-12 0 0 0,-1-1 0 0 0,-4 25 0 0 0,4-18 0 0 0,-5 20 0 0 0,5-20 0 0 0,0-2 0 0 0,0 0 0 0 0,-1 1 0 0 0,0-1 0 0 0,-5 9 0 0 0,6-13 0 0 0,2 0 0 0 0,0 2 0 0 0,-1-4 0 0 0,-6 14 0 0 0,6-12 11 0 0,1-3-11 0 0,0 0 1 0 0,0 0-1 0 0,0 0 1 0 0,0 0-1 0 0,0 0 1 0 0,0 0-1 0 0,0-1 1 0 0,0 1-1 0 0,-1 0 1 0 0,1 0-1 0 0,0 0 1 0 0,0 0-1 0 0,0 0 1 0 0,0 0-1 0 0,0 0 1 0 0,0 0-1 0 0,0 0 0 0 0,0 0 1 0 0,0 0-1 0 0,0 0 1 0 0,0 0-1 0 0,0 0 1 0 0,0 0-1 0 0,0 1 1 0 0,0-1-1 0 0,0 0 1 0 0,0 0-1 0 0,0 0 1 0 0,0 0-1 0 0,0 0 1 0 0,0 0-1 0 0,-1 0 1 0 0,1 0-1 0 0,0 0 1 0 0,0 0-1 0 0,0 0 1 0 0,0 0-1 0 0,0 0 1 0 0,0 0-1 0 0,0 0 0 0 0,0 0 1 0 0,0 0-1 0 0,0 0 1 0 0,0 0-1 0 0,0 0 1 0 0,-3 13 14 0 0,2-7-15 0 0,1-3 0 0 0,-1 0 0 0 0,0 0 0 0 0,0 0 0 0 0,0 0 14 0 0,1 0 50 0 0,-2 0-8 0 0,1 0-60 0 0,0 0-55 0 0,1-1 34 0 0,-2 0-4 0 0,2-1 17 0 0,-4 19-1 0 0,4-17 13 0 0,0 1 0 0 0,-1-1 0 0 0,1 0 0 0 0,0 0 0 0 0,0 0 0 0 0,-1 0 0 0 0,1 0 0 0 0,-2 2 0 0 0,2-5 0 0 0,0 15 0 0 0,-1 0 0 0 0,-4 31 0 0 0,1 3 128 0 0,1-29-192 0 0,1-5 75 0 0,0-2-20 0 0,0 1 0 0 0,0 21 0 0 0,0 54 9 0 0,2-83 0 0 0,1-8 0 0 0,-1 3 0 0 0,-3 25 0 0 0,3-23 0 0 0,-1-5 0 0 0,1 1 0 0 0,-1 3 0 0 0,1 24 0 0 0,0-23 0 0 0,1 0 0 0 0,-1 0 0 0 0,0 1 0 0 0,0 0 0 0 0,0 0 0 0 0,0 0 0 0 0,0-1 0 0 0,0 1 0 0 0,0-1 0 0 0,-1 0 0 0 0,1 1 0 0 0,0-1 0 0 0,1 1 0 0 0,-1 0 0 0 0,0 2 0 0 0,1-8 0 0 0,-1 2 0 0 0,-3 30 0 0 0,2-27 0 0 0,1 1 0 0 0,-1-1 0 0 0,1 0 0 0 0,-1 1 0 0 0,1-1 0 0 0,0 1 0 0 0,0-1 0 0 0,-1 0 0 0 0,2 0 0 0 0,-1 0 0 0 0,-1 1 0 0 0,1 29 0 0 0,3-6 0 0 0,-3-23 0 0 0,0 0 0 0 0,0-1 0 0 0,0 1 0 0 0,0-1 0 0 0,1 0 0 0 0,-1 1 0 0 0,1-1 0 0 0,5 42 72 0 0,-4-38-72 0 0,1 21 0 0 0,3-2 0 0 0,-5-22 0 0 0,0 8 0 0 0,-1-9 0 0 0,1 0 0 0 0,-1 0 0 0 0,1 0 0 0 0,0 0 0 0 0,0 0 0 0 0,-1 0 0 0 0,4 4 0 0 0,-4-7 0 0 0,4 12-18 0 0,-1 0 0 0 0,0 0 0 0 0,1 14 0 0 0,-4-23 18 0 0,1 0 0 0 0,0 1 0 0 0,1-2 0 0 0,-1 0 0 0 0,0 0 0 0 0,0 0 0 0 0,0 1 0 0 0,0-1 0 0 0,0 0 0 0 0,0 0 0 0 0,0 1 0 0 0,0 2 0 0 0,4 18 0 0 0,-4-20 0 0 0,1 0 0 0 0,-1 0 0 0 0,7 18 0 0 0,2 7 0 0 0,-9-24 0 0 0,0-1 0 0 0,0 5 0 0 0,0-4 0 0 0,1 1 0 0 0,-1-1 0 0 0,0 0 0 0 0,1 0 0 0 0,3 5 0 0 0,13 26 0 0 0,10 17 0 0 0,-19-34 0 0 0,-7-13 0 0 0,0 1 0 0 0,0-2 0 0 0,1 1 0 0 0,0 0 0 0 0,4 5 0 0 0,4 3 0 0 0,-9-11 0 0 0,0 0 0 0 0,0 0 0 0 0,0 1 0 0 0,0-1 0 0 0,0 1 0 0 0,-1-1 0 0 0,1 1 0 0 0,-1 0 0 0 0,2 4 0 0 0,-2-3 0 0 0,1-1 0 0 0,8 16 0 0 0,0-3 0 0 0,10 18 0 0 0,-12-22 0 0 0,6 4 0 0 0,0 6 0 0 0,-12-18 0 0 0,-1-3 0 0 0,0-1 0 0 0,-1 0 0 0 0,0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0,18 16 0 0 0,-17-15 0 0 0,10 10 0 0 0,-8-9 0 0 0,1 0 0 0 0,0 0 0 0 0,0 0 0 0 0,-1 0 0 0 0,12 5 64 0 0,-1 0-64 0 0,-12-6 0 0 0,30 21 0 0 0,-29-20 0 0 0,23 8 0 0 0,-21-8 0 0 0,19 8 0 0 0,27 9 64 0 0,-50-18-64 0 0,2 3 0 0 0,14 1 0 0 0,-13-5 0 0 0,-1 1 0 0 0,0-1 0 0 0,0 0 12 0 0,-2 0 112 0 0,-1 0-60 0 0,3 0-22 0 0,-2 0-97 0 0,-1 0-26 0 0,3 0 63 0 0,1 1 18 0 0,0-1 0 0 0,0 1 0 0 0,0 0 0 0 0,0-1 0 0 0,1 1 0 0 0,-1 0 0 0 0,0 0 0 0 0,0-1 0 0 0,1-1 0 0 0,-1 1 0 0 0,0 1 0 0 0,0-1 0 0 0,0 2 0 0 0,0-1 0 0 0,0 0 0 0 0,0-1 0 0 0,-1 1 0 0 0,1-1 11 0 0,-3 1 32 0 0,1 0-33 0 0,1 1-10 0 0,2 1 0 0 0,-6-3 0 0 0,24 6 0 0 0,-20-6 0 0 0,1 0 0 0 0,-2 0-12 0 0,-1 0-36 0 0,2-1 36 0 0,0 1 12 0 0,0 2 0 0 0,0-1 0 0 0,-1 1 11 0 0,-2-1 32 0 0,2 0-1477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01T23:53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3623 0 0,'0'0'7784'0'0,"-5"18"-6840"0"0,2-13-773 0 0,0 0 1 0 0,0 0-1 0 0,1 0 0 0 0,0 0 0 0 0,0 0 0 0 0,1 1 0 0 0,-2 5 1 0 0,-7 19 658 0 0,-9 7-154 0 0,3-5 161 0 0,-19 49 0 0 0,28-64-747 0 0,-15 25 0 0 0,15-30-33 0 0,1 0 0 0 0,0 1 1 0 0,0 0-1 0 0,-7 26 0 0 0,11-29-19 0 0,-1-1 0 0 0,0 0 1 0 0,-6 13-1 0 0,-7 14 17 0 0,-10 54-55 0 0,22-78 0 0 0,-1 0 0 0 0,-1-1 0 0 0,-12 22 0 0 0,-21 48 0 0 0,29-59 0 0 0,-44 95 0 0 0,17-44 64 0 0,18-33-64 0 0,9-21 0 0 0,2 0 0 0 0,0 0 0 0 0,-9 33 0 0 0,14-38 0 0 0,-2 0 0 0 0,-7 19 0 0 0,0-1 0 0 0,11-29 0 0 0,-6 14 41 0 0,-16 26-1 0 0,10-19 7 0 0,-12 16-47 0 0,23-37 0 0 0,-1 4 0 0 0,0 0 0 0 0,0 0 0 0 0,0 0 0 0 0,1 1 0 0 0,-3 13 0 0 0,1-3 0 0 0,1 0 0 0 0,-2 26 0 0 0,-4 80 0 0 0,4-8 0 0 0,1-16 0 0 0,2-46-1 0 0,-4 41 194 0 0,1-46-129 0 0,4-39-30 0 0,-1-1 5 0 0,1-1 1 0 0,1 0 0 0 0,0 17-1 0 0,-1-3-39 0 0,0-14 0 0 0,1 0 0 0 0,1 15 0 0 0,2 52 64 0 0,1-15 0 0 0,0-33-64 0 0,-2-13 32 0 0,0 24 0 0 0,2-16-32 0 0,-3-16 9 0 0,0 0 0 0 0,0 0 1 0 0,0 0-1 0 0,-1 0 1 0 0,0 0-1 0 0,0 0 0 0 0,-1 7 1 0 0,1 36 118 0 0,1-12-21 0 0,2 5-97 0 0,-2-39-10 0 0,-1 0 0 0 0,8 29 41 0 0,0-9-18 0 0,-2-1-25 0 0,10 23 15 0 0,-10-31 45 0 0,5 15-63 0 0,-10-26 5 0 0,11 40-5 0 0,-2-12 74 0 0,-6-11-69 0 0,-1-6 22 0 0,1 1-1 0 0,7 18 0 0 0,-5 12 43 0 0,-2-21 0 0 0,9 60-64 0 0,-11-72 0 0 0,7 46 54 0 0,-9-56-44 0 0,0 1-10 0 0,0 0 0 0 0,0-1 0 0 0,0 0 0 0 0,0 1 0 0 0,0-1 0 0 0,0 0 0 0 0,1 1 0 0 0,-1-1 0 0 0,1 0 0 0 0,0 4 0 0 0,2 1 0 0 0,-2 3 36 0 0,7 46 120 0 0,-5-38-96 0 0,6 23 72 0 0,-2-4-68 0 0,-3-24-66 0 0,-2-9 13 0 0,-1 1 0 0 0,1 0 0 0 0,-1 0 0 0 0,0 1 0 0 0,1 5 0 0 0,-1-8-11 0 0,11 47 64 0 0,-10-42-64 0 0,-1-4 0 0 0,0 0 0 0 0,0 0 0 0 0,0 0 0 0 0,0 0 0 0 0,1 0 0 0 0,0 0 0 0 0,0 0 0 0 0,3 3 0 0 0,14 31 37 0 0,-3-2-10 0 0,-8-19-27 0 0,10 14 0 0 0,-16-29 11 0 0,1 3 6 0 0,1-1 0 0 0,-1 1-1 0 0,0-1 1 0 0,-1 1 0 0 0,1 0 0 0 0,-1 0 0 0 0,2 6 0 0 0,-1-4 19 0 0,-2-4-26 0 0,7 18-12 0 0,0 4 15 0 0,-9-20 38 0 0,2-2-32 0 0,0 0 1 0 0,-1 0 0 0 0,1 0 0 0 0,0 0 0 0 0,1 0-1 0 0,1 3 1 0 0,5 11 44 0 0,0 9 0 0 0,-7-23-64 0 0,0 0 0 0 0,-1 0 0 0 0,1-1 0 0 0,-1 1 0 0 0,4 38 64 0 0,0-17-64 0 0,-3-22 11 0 0,1 4 22 0 0,-3 16-13 0 0,1-19-20 0 0,-1 0 0 0 0,-1 3 0 0 0,1-1 0 0 0,4 15 0 0 0,1-6 0 0 0,-3-9 0 0 0,0 1 0 0 0,-1 0 0 0 0,1-1 0 0 0,-1 1 0 0 0,-1 10 0 0 0,1-1 64 0 0,1-12-64 0 0,0-1 0 0 0,-1 1 0 0 0,0 0 0 0 0,1 0 0 0 0,-2 18 0 0 0,1-13 0 0 0,-1 0 0 0 0,1 0 0 0 0,1 0 0 0 0,2 11 0 0 0,-2-8 0 0 0,0-8 0 0 0,-1 0 0 0 0,12 63 11 0 0,-6-13-22 0 0,-3-39 11 0 0,0-1 0 0 0,-1 0 0 0 0,0 18 0 0 0,0-12 24 0 0,2 23 70 0 0,-3-39-94 0 0,0 9-54 0 0,-1-7 42 0 0,1 0 1 0 0,-1 1 0 0 0,1-1-1 0 0,1 0 1 0 0,-1 0 0 0 0,3 6-1 0 0,-3-9 9 0 0,11 53 54 0 0,5 32-51 0 0,-17-84 0 0 0,8 50 0 0 0,6 10 0 0 0,-1-16 0 0 0,1 11 0 0 0,-12-54 0 0 0,2 9 0 0 0,0 11 0 0 0,-3-21 0 0 0,0 0 0 0 0,0 0 0 0 0,0 0 0 0 0,0 0 0 0 0,-1 0 0 0 0,1 0 0 0 0,-1 0 0 0 0,1-1 0 0 0,0 1 0 0 0,0 0 0 0 0,0 0 0 0 0,0 0 0 0 0,1 0 0 0 0,-1 0 0 0 0,0 0 0 0 0,1 0 0 0 0,4 11 0 0 0,2 6 0 0 0,15 19 0 0 0,-21-36 0 0 0,-1-1 0 0 0,1 0 0 0 0,0 1 0 0 0,0-1 0 0 0,0 0 0 0 0,0 0 0 0 0,8 10-64 0 0,-9-12 65 0 0,1 0-5 0 0,7 11 61 0 0,-8-9-47 0 0,1 0-10 0 0,-1 1 0 0 0,1-1 0 0 0,-1 1 0 0 0,1 0 0 0 0,-1-1 0 0 0,0 0 0 0 0,1 1 0 0 0,-2-1-13 0 0,0-1-54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C5A52-B489-4E14-A4D5-FD34DEB1E0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B10A0-3D95-42AF-A8C8-73971733E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B10A0-3D95-42AF-A8C8-73971733E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218A-473E-139A-4D9F-2F6F858B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30E2F-EE50-8B1B-8AC0-454FE02E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196E-8600-2238-84C4-55E5C795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CD90-CBAD-76DA-61DA-FC0998C8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F8B6-4899-298D-2A80-8AFEDD2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AEF-160A-1029-1444-0B0845B9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B1FAE-C3E8-B775-3209-FF92E3D4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D2AD-1C83-71F9-6A46-52BA5BAA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DF97-847B-0B13-439B-F1970D4D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77F7-F75A-15A6-F15E-7C489384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5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64597-1AE6-9C08-1F6F-41C435541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D24A-1145-78E2-2F95-767BD52BC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5EE7-BDCF-DB11-3252-DCF623F3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BA3E-9ADC-797E-7D4A-B7DF02B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C0EA-AC8B-3688-347B-F7DC8D96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5A31-C601-2A1D-DEE1-CE9C167E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1ED8-15A8-1C31-F748-EE86D9A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E57E-4A2F-6338-D4E2-EC3CD4F4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56E2-6FAD-849A-E9C2-08AD5C5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E139-08A1-2EB9-F739-B80F0739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B6EC-3CCC-E9E2-364B-6FD2A65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6026-41F2-C2D3-E3DA-2476264E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7E8B-4888-D848-EF2F-28EB669D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E626-E257-0CE5-2D84-FA40840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5944-B1EA-AF53-73AC-316A76A3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5C1-AA1A-8031-FC44-B1A51783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BD7-80DB-5877-1DEB-DA0B82C8A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F5EA-5F08-1F68-5804-2CABAC8D9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1AC0-44F1-D262-323B-046F5B9F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E9D1-394A-480A-4F53-143518F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9581A-4DD5-EAF0-B523-5471B06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857-32CF-E179-E71D-26D76E70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A8F4-7BAF-61F0-5E17-2704A02F7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91B5-C172-A28C-D432-DF40BABE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AA9FE-6F18-1030-E353-698DB545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7326E-A4C4-DF36-598D-525C6A42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3B532-173C-0CFA-08CF-4EDC249B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3F5F9-C169-3310-F616-004474E3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04694-1578-CAB9-BC93-72B7D4F2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5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990-A5AC-DE20-A489-E973AE8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FAE3-0E15-D72F-131E-DC11951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D1F1-AA38-45C6-32AB-F613BEC1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AAEA-7A21-2A94-D081-21A5D09A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DAD48-73DB-7E99-DCD7-1808C484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ECC1C-770B-CE88-1038-EE80F97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5C34-D9C8-C4A2-9CD6-1AB28DAF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7C71-9716-239F-B12B-0B2A1B7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D01A-0AE5-0196-5611-B4756175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FE9E-44A4-F7ED-C8D8-C32CA0E2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08BAD-70E7-16DE-7F29-305AB0D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2087-B864-90D6-5191-3AA2EF93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D9CB-BA22-6F07-9470-BCC18E3B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873-BD42-1692-0699-D2AF42C3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13748-2027-5E72-ACAE-7F43D2373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92673-82B2-D3EA-7D66-0A0EAAC9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5C809-98FD-22AC-7936-63FDDF40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3BE11-E919-4A9B-5246-13931E4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53912-46BF-A01D-6679-22E0B30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F25FB-AD75-F2FD-0541-084FA71E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FCD8-362E-D43F-BF90-7EDCD711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584D-D462-2A29-A5B6-8DE4DEC18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218E-43FB-4039-B3FD-FB4E9D4A6F6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ECD9-3700-3819-3A03-61801368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A32C-FF7C-CF9C-8F91-0F2C593B9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6E6C2-EB28-44F5-BD55-85B7906C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customXml" Target="../ink/ink113.xml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92.png"/><Relationship Id="rId5" Type="http://schemas.openxmlformats.org/officeDocument/2006/relationships/image" Target="../media/image93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124.xml"/><Relationship Id="rId26" Type="http://schemas.openxmlformats.org/officeDocument/2006/relationships/image" Target="../media/image78.png"/><Relationship Id="rId3" Type="http://schemas.openxmlformats.org/officeDocument/2006/relationships/image" Target="../media/image71.png"/><Relationship Id="rId21" Type="http://schemas.openxmlformats.org/officeDocument/2006/relationships/customXml" Target="../ink/ink126.xml"/><Relationship Id="rId7" Type="http://schemas.openxmlformats.org/officeDocument/2006/relationships/image" Target="../media/image73.png"/><Relationship Id="rId12" Type="http://schemas.openxmlformats.org/officeDocument/2006/relationships/customXml" Target="../ink/ink119.xml"/><Relationship Id="rId17" Type="http://schemas.openxmlformats.org/officeDocument/2006/relationships/customXml" Target="../ink/ink123.xml"/><Relationship Id="rId25" Type="http://schemas.openxmlformats.org/officeDocument/2006/relationships/customXml" Target="../ink/ink129.xml"/><Relationship Id="rId33" Type="http://schemas.openxmlformats.org/officeDocument/2006/relationships/image" Target="../media/image81.png"/><Relationship Id="rId2" Type="http://schemas.openxmlformats.org/officeDocument/2006/relationships/customXml" Target="../ink/ink114.xml"/><Relationship Id="rId16" Type="http://schemas.openxmlformats.org/officeDocument/2006/relationships/customXml" Target="../ink/ink122.xml"/><Relationship Id="rId20" Type="http://schemas.openxmlformats.org/officeDocument/2006/relationships/image" Target="../media/image76.png"/><Relationship Id="rId29" Type="http://schemas.openxmlformats.org/officeDocument/2006/relationships/customXml" Target="../ink/ink1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6.xml"/><Relationship Id="rId11" Type="http://schemas.openxmlformats.org/officeDocument/2006/relationships/image" Target="../media/image750.png"/><Relationship Id="rId24" Type="http://schemas.openxmlformats.org/officeDocument/2006/relationships/customXml" Target="../ink/ink128.xml"/><Relationship Id="rId32" Type="http://schemas.openxmlformats.org/officeDocument/2006/relationships/customXml" Target="../ink/ink133.xml"/><Relationship Id="rId5" Type="http://schemas.openxmlformats.org/officeDocument/2006/relationships/image" Target="../media/image72.png"/><Relationship Id="rId15" Type="http://schemas.openxmlformats.org/officeDocument/2006/relationships/customXml" Target="../ink/ink121.xml"/><Relationship Id="rId23" Type="http://schemas.openxmlformats.org/officeDocument/2006/relationships/image" Target="../media/image77.png"/><Relationship Id="rId28" Type="http://schemas.openxmlformats.org/officeDocument/2006/relationships/image" Target="../media/image79.png"/><Relationship Id="rId10" Type="http://schemas.openxmlformats.org/officeDocument/2006/relationships/customXml" Target="../ink/ink118.xml"/><Relationship Id="rId19" Type="http://schemas.openxmlformats.org/officeDocument/2006/relationships/customXml" Target="../ink/ink125.xml"/><Relationship Id="rId31" Type="http://schemas.openxmlformats.org/officeDocument/2006/relationships/customXml" Target="../ink/ink132.xml"/><Relationship Id="rId4" Type="http://schemas.openxmlformats.org/officeDocument/2006/relationships/customXml" Target="../ink/ink115.xml"/><Relationship Id="rId9" Type="http://schemas.openxmlformats.org/officeDocument/2006/relationships/image" Target="../media/image74.png"/><Relationship Id="rId14" Type="http://schemas.openxmlformats.org/officeDocument/2006/relationships/customXml" Target="../ink/ink120.xml"/><Relationship Id="rId22" Type="http://schemas.openxmlformats.org/officeDocument/2006/relationships/customXml" Target="../ink/ink127.xml"/><Relationship Id="rId27" Type="http://schemas.openxmlformats.org/officeDocument/2006/relationships/customXml" Target="../ink/ink130.xml"/><Relationship Id="rId30" Type="http://schemas.openxmlformats.org/officeDocument/2006/relationships/image" Target="../media/image80.png"/><Relationship Id="rId8" Type="http://schemas.openxmlformats.org/officeDocument/2006/relationships/customXml" Target="../ink/ink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37.png"/><Relationship Id="rId21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customXml" Target="../ink/ink42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24" Type="http://schemas.openxmlformats.org/officeDocument/2006/relationships/customXml" Target="../ink/ink48.xml"/><Relationship Id="rId5" Type="http://schemas.openxmlformats.org/officeDocument/2006/relationships/image" Target="../media/image38.png"/><Relationship Id="rId15" Type="http://schemas.openxmlformats.org/officeDocument/2006/relationships/image" Target="../media/image24.png"/><Relationship Id="rId23" Type="http://schemas.openxmlformats.org/officeDocument/2006/relationships/image" Target="../media/image46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44.png"/><Relationship Id="rId4" Type="http://schemas.openxmlformats.org/officeDocument/2006/relationships/customXml" Target="../ink/ink38.xml"/><Relationship Id="rId9" Type="http://schemas.openxmlformats.org/officeDocument/2006/relationships/image" Target="../media/image40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customXml" Target="../ink/ink70.xml"/><Relationship Id="rId21" Type="http://schemas.openxmlformats.org/officeDocument/2006/relationships/image" Target="../media/image59.png"/><Relationship Id="rId34" Type="http://schemas.openxmlformats.org/officeDocument/2006/relationships/image" Target="../media/image64.png"/><Relationship Id="rId42" Type="http://schemas.openxmlformats.org/officeDocument/2006/relationships/image" Target="../media/image68.png"/><Relationship Id="rId47" Type="http://schemas.openxmlformats.org/officeDocument/2006/relationships/image" Target="../media/image69.png"/><Relationship Id="rId7" Type="http://schemas.openxmlformats.org/officeDocument/2006/relationships/image" Target="../media/image52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customXml" Target="../ink/ink65.xml"/><Relationship Id="rId11" Type="http://schemas.openxmlformats.org/officeDocument/2006/relationships/image" Target="../media/image54.png"/><Relationship Id="rId24" Type="http://schemas.openxmlformats.org/officeDocument/2006/relationships/customXml" Target="../ink/ink62.xml"/><Relationship Id="rId32" Type="http://schemas.openxmlformats.org/officeDocument/2006/relationships/image" Target="../media/image63.png"/><Relationship Id="rId37" Type="http://schemas.openxmlformats.org/officeDocument/2006/relationships/customXml" Target="../ink/ink69.xml"/><Relationship Id="rId40" Type="http://schemas.openxmlformats.org/officeDocument/2006/relationships/image" Target="../media/image67.png"/><Relationship Id="rId45" Type="http://schemas.openxmlformats.org/officeDocument/2006/relationships/customXml" Target="../ink/ink73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image" Target="../media/image70.png"/><Relationship Id="rId10" Type="http://schemas.openxmlformats.org/officeDocument/2006/relationships/customXml" Target="../ink/ink55.xml"/><Relationship Id="rId19" Type="http://schemas.openxmlformats.org/officeDocument/2006/relationships/image" Target="../media/image58.png"/><Relationship Id="rId31" Type="http://schemas.openxmlformats.org/officeDocument/2006/relationships/customXml" Target="../ink/ink66.xml"/><Relationship Id="rId44" Type="http://schemas.openxmlformats.org/officeDocument/2006/relationships/image" Target="../media/image6.png"/><Relationship Id="rId4" Type="http://schemas.openxmlformats.org/officeDocument/2006/relationships/customXml" Target="../ink/ink52.xml"/><Relationship Id="rId9" Type="http://schemas.openxmlformats.org/officeDocument/2006/relationships/image" Target="../media/image53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customXml" Target="../ink/ink64.xml"/><Relationship Id="rId30" Type="http://schemas.openxmlformats.org/officeDocument/2006/relationships/image" Target="../media/image62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48" Type="http://schemas.openxmlformats.org/officeDocument/2006/relationships/customXml" Target="../ink/ink75.xml"/><Relationship Id="rId8" Type="http://schemas.openxmlformats.org/officeDocument/2006/relationships/customXml" Target="../ink/ink54.xml"/><Relationship Id="rId3" Type="http://schemas.openxmlformats.org/officeDocument/2006/relationships/image" Target="../media/image50.png"/><Relationship Id="rId12" Type="http://schemas.openxmlformats.org/officeDocument/2006/relationships/customXml" Target="../ink/ink56.xml"/><Relationship Id="rId17" Type="http://schemas.openxmlformats.org/officeDocument/2006/relationships/image" Target="../media/image57.png"/><Relationship Id="rId25" Type="http://schemas.openxmlformats.org/officeDocument/2006/relationships/image" Target="../media/image24.png"/><Relationship Id="rId33" Type="http://schemas.openxmlformats.org/officeDocument/2006/relationships/customXml" Target="../ink/ink67.xml"/><Relationship Id="rId38" Type="http://schemas.openxmlformats.org/officeDocument/2006/relationships/image" Target="../media/image66.png"/><Relationship Id="rId46" Type="http://schemas.openxmlformats.org/officeDocument/2006/relationships/customXml" Target="../ink/ink74.xml"/><Relationship Id="rId20" Type="http://schemas.openxmlformats.org/officeDocument/2006/relationships/customXml" Target="../ink/ink60.xml"/><Relationship Id="rId41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24.png"/><Relationship Id="rId26" Type="http://schemas.openxmlformats.org/officeDocument/2006/relationships/image" Target="../media/image78.png"/><Relationship Id="rId3" Type="http://schemas.openxmlformats.org/officeDocument/2006/relationships/customXml" Target="../ink/ink76.xml"/><Relationship Id="rId21" Type="http://schemas.openxmlformats.org/officeDocument/2006/relationships/customXml" Target="../ink/ink85.xml"/><Relationship Id="rId34" Type="http://schemas.openxmlformats.org/officeDocument/2006/relationships/customXml" Target="../ink/ink93.xml"/><Relationship Id="rId7" Type="http://schemas.openxmlformats.org/officeDocument/2006/relationships/customXml" Target="../ink/ink78.xml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3.xml"/><Relationship Id="rId20" Type="http://schemas.openxmlformats.org/officeDocument/2006/relationships/image" Target="../media/image76.png"/><Relationship Id="rId29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customXml" Target="../ink/ink80.xml"/><Relationship Id="rId24" Type="http://schemas.openxmlformats.org/officeDocument/2006/relationships/customXml" Target="../ink/ink87.xml"/><Relationship Id="rId32" Type="http://schemas.openxmlformats.org/officeDocument/2006/relationships/customXml" Target="../ink/ink92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23" Type="http://schemas.openxmlformats.org/officeDocument/2006/relationships/image" Target="../media/image77.png"/><Relationship Id="rId28" Type="http://schemas.openxmlformats.org/officeDocument/2006/relationships/image" Target="../media/image79.png"/><Relationship Id="rId10" Type="http://schemas.openxmlformats.org/officeDocument/2006/relationships/image" Target="../media/image74.png"/><Relationship Id="rId31" Type="http://schemas.openxmlformats.org/officeDocument/2006/relationships/customXml" Target="../ink/ink91.xml"/><Relationship Id="rId4" Type="http://schemas.openxmlformats.org/officeDocument/2006/relationships/image" Target="../media/image71.png"/><Relationship Id="rId9" Type="http://schemas.openxmlformats.org/officeDocument/2006/relationships/customXml" Target="../ink/ink79.xml"/><Relationship Id="rId14" Type="http://schemas.openxmlformats.org/officeDocument/2006/relationships/customXml" Target="../ink/ink81.xml"/><Relationship Id="rId22" Type="http://schemas.openxmlformats.org/officeDocument/2006/relationships/customXml" Target="../ink/ink86.xml"/><Relationship Id="rId27" Type="http://schemas.openxmlformats.org/officeDocument/2006/relationships/customXml" Target="../ink/ink89.xml"/><Relationship Id="rId30" Type="http://schemas.openxmlformats.org/officeDocument/2006/relationships/image" Target="../media/image80.png"/><Relationship Id="rId35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customXml" Target="../ink/ink97.xml"/><Relationship Id="rId5" Type="http://schemas.openxmlformats.org/officeDocument/2006/relationships/customXml" Target="../ink/ink95.xml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89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customXml" Target="../ink/ink101.xml"/><Relationship Id="rId5" Type="http://schemas.openxmlformats.org/officeDocument/2006/relationships/customXml" Target="../ink/ink99.xml"/><Relationship Id="rId10" Type="http://schemas.openxmlformats.org/officeDocument/2006/relationships/image" Target="../media/image87.png"/><Relationship Id="rId4" Type="http://schemas.openxmlformats.org/officeDocument/2006/relationships/image" Target="../media/image83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customXml" Target="../ink/ink107.xml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0" Type="http://schemas.openxmlformats.org/officeDocument/2006/relationships/customXml" Target="../ink/ink106.xml"/><Relationship Id="rId4" Type="http://schemas.openxmlformats.org/officeDocument/2006/relationships/customXml" Target="../ink/ink103.xml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4ADB54E-284B-9647-2603-5C82657DFF93}"/>
                  </a:ext>
                </a:extLst>
              </p14:cNvPr>
              <p14:cNvContentPartPr/>
              <p14:nvPr/>
            </p14:nvContentPartPr>
            <p14:xfrm>
              <a:off x="3296498" y="2812227"/>
              <a:ext cx="18720" cy="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4ADB54E-284B-9647-2603-5C82657DFF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7498" y="2803587"/>
                <a:ext cx="363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154C3FC-E2CF-9AA8-65A7-D2FC55F390CF}"/>
                  </a:ext>
                </a:extLst>
              </p14:cNvPr>
              <p14:cNvContentPartPr/>
              <p14:nvPr/>
            </p14:nvContentPartPr>
            <p14:xfrm>
              <a:off x="3140258" y="2598387"/>
              <a:ext cx="336240" cy="785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154C3FC-E2CF-9AA8-65A7-D2FC55F390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1258" y="2589747"/>
                <a:ext cx="35388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835AB1-805C-995F-8923-168FF7B1D270}"/>
                  </a:ext>
                </a:extLst>
              </p14:cNvPr>
              <p14:cNvContentPartPr/>
              <p14:nvPr/>
            </p14:nvContentPartPr>
            <p14:xfrm>
              <a:off x="3192098" y="3033267"/>
              <a:ext cx="9720" cy="21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835AB1-805C-995F-8923-168FF7B1D2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3458" y="3024267"/>
                <a:ext cx="273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95446B2-BFE7-72BC-A65A-8BC23E298559}"/>
                  </a:ext>
                </a:extLst>
              </p14:cNvPr>
              <p14:cNvContentPartPr/>
              <p14:nvPr/>
            </p14:nvContentPartPr>
            <p14:xfrm>
              <a:off x="3419978" y="3039027"/>
              <a:ext cx="11880" cy="32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95446B2-BFE7-72BC-A65A-8BC23E2985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0978" y="3030387"/>
                <a:ext cx="29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FB86189-F8D0-354B-21C5-02DFDFAB90D0}"/>
                  </a:ext>
                </a:extLst>
              </p14:cNvPr>
              <p14:cNvContentPartPr/>
              <p14:nvPr/>
            </p14:nvContentPartPr>
            <p14:xfrm>
              <a:off x="3198578" y="3063147"/>
              <a:ext cx="1440" cy="6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FB86189-F8D0-354B-21C5-02DFDFAB90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9578" y="3054147"/>
                <a:ext cx="19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7BA8DBC-D2B1-C4C1-F8E7-57C4E404F274}"/>
                  </a:ext>
                </a:extLst>
              </p14:cNvPr>
              <p14:cNvContentPartPr/>
              <p14:nvPr/>
            </p14:nvContentPartPr>
            <p14:xfrm>
              <a:off x="3325658" y="3163587"/>
              <a:ext cx="3240" cy="9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7BA8DBC-D2B1-C4C1-F8E7-57C4E404F2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7018" y="3154587"/>
                <a:ext cx="20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5BB2B0-7D46-FE49-22A5-E9BC18979AD4}"/>
                  </a:ext>
                </a:extLst>
              </p14:cNvPr>
              <p14:cNvContentPartPr/>
              <p14:nvPr/>
            </p14:nvContentPartPr>
            <p14:xfrm>
              <a:off x="3073241" y="3050574"/>
              <a:ext cx="87840" cy="304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5BB2B0-7D46-FE49-22A5-E9BC18979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4241" y="3041574"/>
                <a:ext cx="105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300D4A-FEDD-8A49-AE42-93FCA30F70A0}"/>
                  </a:ext>
                </a:extLst>
              </p14:cNvPr>
              <p14:cNvContentPartPr/>
              <p14:nvPr/>
            </p14:nvContentPartPr>
            <p14:xfrm>
              <a:off x="3077561" y="3121494"/>
              <a:ext cx="78480" cy="42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300D4A-FEDD-8A49-AE42-93FCA30F70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8921" y="3112494"/>
                <a:ext cx="9612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0BCB742-0ED4-C7E2-31EB-28D886A3CD53}"/>
              </a:ext>
            </a:extLst>
          </p:cNvPr>
          <p:cNvGrpSpPr/>
          <p:nvPr/>
        </p:nvGrpSpPr>
        <p:grpSpPr>
          <a:xfrm>
            <a:off x="3121481" y="2625747"/>
            <a:ext cx="411120" cy="705987"/>
            <a:chOff x="3121481" y="2625747"/>
            <a:chExt cx="411120" cy="7059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981935-81E4-53DC-779E-C4778317E5F7}"/>
                    </a:ext>
                  </a:extLst>
                </p14:cNvPr>
                <p14:cNvContentPartPr/>
                <p14:nvPr/>
              </p14:nvContentPartPr>
              <p14:xfrm>
                <a:off x="3299738" y="2625747"/>
                <a:ext cx="52920" cy="5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981935-81E4-53DC-779E-C4778317E5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1098" y="2617107"/>
                  <a:ext cx="70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66AB25-8AD6-4E9F-3DBE-F8C77FD014A3}"/>
                    </a:ext>
                  </a:extLst>
                </p14:cNvPr>
                <p14:cNvContentPartPr/>
                <p14:nvPr/>
              </p14:nvContentPartPr>
              <p14:xfrm>
                <a:off x="3304418" y="2675427"/>
                <a:ext cx="12600" cy="53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66AB25-8AD6-4E9F-3DBE-F8C77FD014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5418" y="2666427"/>
                  <a:ext cx="3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19535A-4F37-4003-9F60-20026A68DF1C}"/>
                    </a:ext>
                  </a:extLst>
                </p14:cNvPr>
                <p14:cNvContentPartPr/>
                <p14:nvPr/>
              </p14:nvContentPartPr>
              <p14:xfrm>
                <a:off x="3280298" y="2724027"/>
                <a:ext cx="20880" cy="1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19535A-4F37-4003-9F60-20026A68DF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1658" y="2715387"/>
                  <a:ext cx="38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E73B4D-23D6-6B17-A2D6-AE155377AAA3}"/>
                    </a:ext>
                  </a:extLst>
                </p14:cNvPr>
                <p14:cNvContentPartPr/>
                <p14:nvPr/>
              </p14:nvContentPartPr>
              <p14:xfrm>
                <a:off x="3305498" y="2733747"/>
                <a:ext cx="57600" cy="4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E73B4D-23D6-6B17-A2D6-AE155377AA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96858" y="2724747"/>
                  <a:ext cx="75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09F322-A524-CF75-CAB0-4E4377E95CB2}"/>
                    </a:ext>
                  </a:extLst>
                </p14:cNvPr>
                <p14:cNvContentPartPr/>
                <p14:nvPr/>
              </p14:nvContentPartPr>
              <p14:xfrm>
                <a:off x="3323498" y="2784867"/>
                <a:ext cx="30600" cy="68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09F322-A524-CF75-CAB0-4E4377E95C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4858" y="2776227"/>
                  <a:ext cx="48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70919D-5997-136A-1719-9D98B2D0FD99}"/>
                    </a:ext>
                  </a:extLst>
                </p14:cNvPr>
                <p14:cNvContentPartPr/>
                <p14:nvPr/>
              </p14:nvContentPartPr>
              <p14:xfrm>
                <a:off x="3351938" y="2864067"/>
                <a:ext cx="2052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70919D-5997-136A-1719-9D98B2D0FD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3298" y="2855067"/>
                  <a:ext cx="38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AEC51E-5459-65FB-A28D-E434B1C2F39B}"/>
                    </a:ext>
                  </a:extLst>
                </p14:cNvPr>
                <p14:cNvContentPartPr/>
                <p14:nvPr/>
              </p14:nvContentPartPr>
              <p14:xfrm>
                <a:off x="3365978" y="2919507"/>
                <a:ext cx="25920" cy="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AEC51E-5459-65FB-A28D-E434B1C2F3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7338" y="2910507"/>
                  <a:ext cx="43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35BC82-65E5-EC97-0EE6-59AA0B6AC0DB}"/>
                    </a:ext>
                  </a:extLst>
                </p14:cNvPr>
                <p14:cNvContentPartPr/>
                <p14:nvPr/>
              </p14:nvContentPartPr>
              <p14:xfrm>
                <a:off x="3247178" y="2822307"/>
                <a:ext cx="30960" cy="8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35BC82-65E5-EC97-0EE6-59AA0B6AC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178" y="2813307"/>
                  <a:ext cx="48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432F00D-5573-4BB4-D0C8-BCB9E0DEA14E}"/>
                    </a:ext>
                  </a:extLst>
                </p14:cNvPr>
                <p14:cNvContentPartPr/>
                <p14:nvPr/>
              </p14:nvContentPartPr>
              <p14:xfrm>
                <a:off x="3273098" y="2749587"/>
                <a:ext cx="47880" cy="3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432F00D-5573-4BB4-D0C8-BCB9E0DEA1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4458" y="2740587"/>
                  <a:ext cx="65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B3F66D-66A5-84DE-4D60-9E032AAAC7EB}"/>
                    </a:ext>
                  </a:extLst>
                </p14:cNvPr>
                <p14:cNvContentPartPr/>
                <p14:nvPr/>
              </p14:nvContentPartPr>
              <p14:xfrm>
                <a:off x="3281738" y="2786667"/>
                <a:ext cx="16920" cy="59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B3F66D-66A5-84DE-4D60-9E032AAAC7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72738" y="2777667"/>
                  <a:ext cx="34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CF1CEE-2E92-CB75-834B-B4C5A9164784}"/>
                    </a:ext>
                  </a:extLst>
                </p14:cNvPr>
                <p14:cNvContentPartPr/>
                <p14:nvPr/>
              </p14:nvContentPartPr>
              <p14:xfrm>
                <a:off x="3202178" y="2905827"/>
                <a:ext cx="65880" cy="7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CF1CEE-2E92-CB75-834B-B4C5A91647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3538" y="2896827"/>
                  <a:ext cx="83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182C65-CA6A-4843-D94C-1CF2A3DE8BB6}"/>
                    </a:ext>
                  </a:extLst>
                </p14:cNvPr>
                <p14:cNvContentPartPr/>
                <p14:nvPr/>
              </p14:nvContentPartPr>
              <p14:xfrm>
                <a:off x="3363818" y="2925267"/>
                <a:ext cx="52920" cy="5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182C65-CA6A-4843-D94C-1CF2A3DE8B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5178" y="2916267"/>
                  <a:ext cx="70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253262-9B28-49CC-D1AA-B8C80D0F3229}"/>
                    </a:ext>
                  </a:extLst>
                </p14:cNvPr>
                <p14:cNvContentPartPr/>
                <p14:nvPr/>
              </p14:nvContentPartPr>
              <p14:xfrm>
                <a:off x="3187418" y="2985027"/>
                <a:ext cx="45000" cy="3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253262-9B28-49CC-D1AA-B8C80D0F32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78778" y="2976027"/>
                  <a:ext cx="62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FF0CAF-35AA-A1FA-C8B1-332BB78AE2F6}"/>
                    </a:ext>
                  </a:extLst>
                </p14:cNvPr>
                <p14:cNvContentPartPr/>
                <p14:nvPr/>
              </p14:nvContentPartPr>
              <p14:xfrm>
                <a:off x="3385418" y="2972067"/>
                <a:ext cx="54720" cy="6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FF0CAF-35AA-A1FA-C8B1-332BB78AE2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76778" y="2963067"/>
                  <a:ext cx="72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C64AF9-FDE8-C861-F047-376F516FEB25}"/>
                    </a:ext>
                  </a:extLst>
                </p14:cNvPr>
                <p14:cNvContentPartPr/>
                <p14:nvPr/>
              </p14:nvContentPartPr>
              <p14:xfrm>
                <a:off x="3435098" y="3039027"/>
                <a:ext cx="19800" cy="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C64AF9-FDE8-C861-F047-376F516FEB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6098" y="3030027"/>
                  <a:ext cx="37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125E81-A0D1-002D-CB99-C00838DA4CB4}"/>
                    </a:ext>
                  </a:extLst>
                </p14:cNvPr>
                <p14:cNvContentPartPr/>
                <p14:nvPr/>
              </p14:nvContentPartPr>
              <p14:xfrm>
                <a:off x="3315938" y="300914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125E81-A0D1-002D-CB99-C00838DA4C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06938" y="3000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9670B4-0341-73B5-E731-A70CDBDBA8AD}"/>
                    </a:ext>
                  </a:extLst>
                </p14:cNvPr>
                <p14:cNvContentPartPr/>
                <p14:nvPr/>
              </p14:nvContentPartPr>
              <p14:xfrm>
                <a:off x="3323498" y="3045147"/>
                <a:ext cx="10800" cy="45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9670B4-0341-73B5-E731-A70CDBDBA8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4498" y="3036507"/>
                  <a:ext cx="28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D1E667-100A-F440-A797-EC67D6AC9C41}"/>
                    </a:ext>
                  </a:extLst>
                </p14:cNvPr>
                <p14:cNvContentPartPr/>
                <p14:nvPr/>
              </p14:nvContentPartPr>
              <p14:xfrm>
                <a:off x="3240338" y="3124347"/>
                <a:ext cx="28800" cy="71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D1E667-100A-F440-A797-EC67D6AC9C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31338" y="3115347"/>
                  <a:ext cx="46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DA4CBD-D15D-BAB8-CDA2-DAF6ACAE88B4}"/>
                    </a:ext>
                  </a:extLst>
                </p14:cNvPr>
                <p14:cNvContentPartPr/>
                <p14:nvPr/>
              </p14:nvContentPartPr>
              <p14:xfrm>
                <a:off x="3312698" y="3159987"/>
                <a:ext cx="92880" cy="1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DA4CBD-D15D-BAB8-CDA2-DAF6ACAE88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03698" y="3151347"/>
                  <a:ext cx="110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526ACA-5D98-7119-B03B-717AF679C6DA}"/>
                    </a:ext>
                  </a:extLst>
                </p14:cNvPr>
                <p14:cNvContentPartPr/>
                <p14:nvPr/>
              </p14:nvContentPartPr>
              <p14:xfrm>
                <a:off x="3287858" y="3258627"/>
                <a:ext cx="50400" cy="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526ACA-5D98-7119-B03B-717AF679C6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9218" y="3249987"/>
                  <a:ext cx="68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726802-FE5D-C6AE-2244-953C92BCD3E8}"/>
                    </a:ext>
                  </a:extLst>
                </p14:cNvPr>
                <p14:cNvContentPartPr/>
                <p14:nvPr/>
              </p14:nvContentPartPr>
              <p14:xfrm>
                <a:off x="3251138" y="3212187"/>
                <a:ext cx="133920" cy="3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726802-FE5D-C6AE-2244-953C92BCD3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2498" y="3203547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71D8A7-EF0A-BB50-692E-745A0D44B7C0}"/>
                    </a:ext>
                  </a:extLst>
                </p14:cNvPr>
                <p14:cNvContentPartPr/>
                <p14:nvPr/>
              </p14:nvContentPartPr>
              <p14:xfrm>
                <a:off x="3374258" y="3138387"/>
                <a:ext cx="1080" cy="1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71D8A7-EF0A-BB50-692E-745A0D44B7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5258" y="312974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73DCD7-B739-1F47-F8C5-DFE1FD613E55}"/>
                    </a:ext>
                  </a:extLst>
                </p14:cNvPr>
                <p14:cNvContentPartPr/>
                <p14:nvPr/>
              </p14:nvContentPartPr>
              <p14:xfrm>
                <a:off x="3148121" y="3059934"/>
                <a:ext cx="39960" cy="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73DCD7-B739-1F47-F8C5-DFE1FD613E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39121" y="3050934"/>
                  <a:ext cx="57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B09A9B-4F90-EAFC-CB1D-D6E18F181797}"/>
                    </a:ext>
                  </a:extLst>
                </p14:cNvPr>
                <p14:cNvContentPartPr/>
                <p14:nvPr/>
              </p14:nvContentPartPr>
              <p14:xfrm>
                <a:off x="3121481" y="3069294"/>
                <a:ext cx="82440" cy="4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B09A9B-4F90-EAFC-CB1D-D6E18F1817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12841" y="3060294"/>
                  <a:ext cx="100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55BA94-C14B-6B13-3AFA-3ACE3FFB2AA5}"/>
                    </a:ext>
                  </a:extLst>
                </p14:cNvPr>
                <p14:cNvContentPartPr/>
                <p14:nvPr/>
              </p14:nvContentPartPr>
              <p14:xfrm>
                <a:off x="3456641" y="3051294"/>
                <a:ext cx="75960" cy="280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55BA94-C14B-6B13-3AFA-3ACE3FFB2A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8001" y="3042654"/>
                  <a:ext cx="93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F18332-FF10-9FBD-68E8-D905FF1A4C99}"/>
                    </a:ext>
                  </a:extLst>
                </p14:cNvPr>
                <p14:cNvContentPartPr/>
                <p14:nvPr/>
              </p14:nvContentPartPr>
              <p14:xfrm>
                <a:off x="3427841" y="3075774"/>
                <a:ext cx="62640" cy="14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F18332-FF10-9FBD-68E8-D905FF1A4C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18841" y="3066774"/>
                  <a:ext cx="80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943FCA-A656-8897-9594-F90E18B61C07}"/>
                    </a:ext>
                  </a:extLst>
                </p14:cNvPr>
                <p14:cNvContentPartPr/>
                <p14:nvPr/>
              </p14:nvContentPartPr>
              <p14:xfrm>
                <a:off x="3476441" y="3099534"/>
                <a:ext cx="44640" cy="80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943FCA-A656-8897-9594-F90E18B61C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7441" y="3090534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E26482-3D7F-3252-722B-30B02E1DAC41}"/>
                    </a:ext>
                  </a:extLst>
                </p14:cNvPr>
                <p14:cNvContentPartPr/>
                <p14:nvPr/>
              </p14:nvContentPartPr>
              <p14:xfrm>
                <a:off x="3439001" y="3090534"/>
                <a:ext cx="29520" cy="44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E26482-3D7F-3252-722B-30B02E1DAC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0001" y="3081894"/>
                  <a:ext cx="4716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431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CE8A-8DA4-50B3-3A83-B21378B6B2B8}"/>
              </a:ext>
            </a:extLst>
          </p:cNvPr>
          <p:cNvGrpSpPr/>
          <p:nvPr/>
        </p:nvGrpSpPr>
        <p:grpSpPr>
          <a:xfrm>
            <a:off x="2302861" y="1368688"/>
            <a:ext cx="484632" cy="1005840"/>
            <a:chOff x="2302861" y="1368688"/>
            <a:chExt cx="484632" cy="10058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ED425A-AACB-0512-F256-274B233813CD}"/>
                </a:ext>
              </a:extLst>
            </p:cNvPr>
            <p:cNvCxnSpPr/>
            <p:nvPr/>
          </p:nvCxnSpPr>
          <p:spPr>
            <a:xfrm>
              <a:off x="2545177" y="1368688"/>
              <a:ext cx="0" cy="1005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560B2-5D93-12BF-E674-3AAC50248CAC}"/>
                </a:ext>
              </a:extLst>
            </p:cNvPr>
            <p:cNvCxnSpPr/>
            <p:nvPr/>
          </p:nvCxnSpPr>
          <p:spPr>
            <a:xfrm>
              <a:off x="2403445" y="1623364"/>
              <a:ext cx="283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6801C7-6847-6535-89DD-02D1CA3F126A}"/>
                </a:ext>
              </a:extLst>
            </p:cNvPr>
            <p:cNvCxnSpPr/>
            <p:nvPr/>
          </p:nvCxnSpPr>
          <p:spPr>
            <a:xfrm>
              <a:off x="2307433" y="1872976"/>
              <a:ext cx="475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5039AD-AE37-8F52-506A-5ABB3589D9DA}"/>
                </a:ext>
              </a:extLst>
            </p:cNvPr>
            <p:cNvCxnSpPr/>
            <p:nvPr/>
          </p:nvCxnSpPr>
          <p:spPr>
            <a:xfrm>
              <a:off x="2302861" y="2141899"/>
              <a:ext cx="4846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937A22C2-6701-36A2-D9F7-9B473FE0C49E}"/>
              </a:ext>
            </a:extLst>
          </p:cNvPr>
          <p:cNvGrpSpPr/>
          <p:nvPr/>
        </p:nvGrpSpPr>
        <p:grpSpPr>
          <a:xfrm>
            <a:off x="3275661" y="1373516"/>
            <a:ext cx="356655" cy="1555750"/>
            <a:chOff x="3275661" y="1373516"/>
            <a:chExt cx="356655" cy="15557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E813B9-D1F0-E909-3A15-CBF05D285025}"/>
                    </a:ext>
                  </a:extLst>
                </p14:cNvPr>
                <p14:cNvContentPartPr/>
                <p14:nvPr/>
              </p14:nvContentPartPr>
              <p14:xfrm>
                <a:off x="3275661" y="1373516"/>
                <a:ext cx="181440" cy="155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E813B9-D1F0-E909-3A15-CBF05D2850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6661" y="1364876"/>
                  <a:ext cx="199080" cy="15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C509E2-608A-E53E-FF50-7D1B23D535AC}"/>
                    </a:ext>
                  </a:extLst>
                </p14:cNvPr>
                <p14:cNvContentPartPr/>
                <p14:nvPr/>
              </p14:nvContentPartPr>
              <p14:xfrm flipH="1">
                <a:off x="3451341" y="1373516"/>
                <a:ext cx="180975" cy="155575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C509E2-608A-E53E-FF50-7D1B23D535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442723" y="1364513"/>
                  <a:ext cx="198570" cy="15733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457AD1-CC29-A441-5D85-BBC33ACF107B}"/>
              </a:ext>
            </a:extLst>
          </p:cNvPr>
          <p:cNvGrpSpPr/>
          <p:nvPr/>
        </p:nvGrpSpPr>
        <p:grpSpPr>
          <a:xfrm>
            <a:off x="4081701" y="1407627"/>
            <a:ext cx="875550" cy="1582737"/>
            <a:chOff x="4081701" y="1407627"/>
            <a:chExt cx="875550" cy="15827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A6CCE4-1F11-2253-5B9B-8254F3A54684}"/>
                    </a:ext>
                  </a:extLst>
                </p14:cNvPr>
                <p14:cNvContentPartPr/>
                <p14:nvPr/>
              </p14:nvContentPartPr>
              <p14:xfrm>
                <a:off x="4081701" y="1407716"/>
                <a:ext cx="437400" cy="158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A6CCE4-1F11-2253-5B9B-8254F3A546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2701" y="1398716"/>
                  <a:ext cx="455040" cy="16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ECF0C6-9716-C071-BE71-875DAC4FF197}"/>
                    </a:ext>
                  </a:extLst>
                </p14:cNvPr>
                <p14:cNvContentPartPr/>
                <p14:nvPr/>
              </p14:nvContentPartPr>
              <p14:xfrm flipH="1">
                <a:off x="4519101" y="1407627"/>
                <a:ext cx="438150" cy="1582737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ECF0C6-9716-C071-BE71-875DAC4FF1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4510086" y="1398628"/>
                  <a:ext cx="455820" cy="16003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2F9C78-569C-8A90-4979-7B6CEA653D45}"/>
              </a:ext>
            </a:extLst>
          </p:cNvPr>
          <p:cNvGrpSpPr/>
          <p:nvPr/>
        </p:nvGrpSpPr>
        <p:grpSpPr>
          <a:xfrm>
            <a:off x="5329101" y="1439396"/>
            <a:ext cx="1001063" cy="1127125"/>
            <a:chOff x="5329101" y="1439396"/>
            <a:chExt cx="1001063" cy="11271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0B5035-BB15-3F97-4774-3840062D8199}"/>
                    </a:ext>
                  </a:extLst>
                </p14:cNvPr>
                <p14:cNvContentPartPr/>
                <p14:nvPr/>
              </p14:nvContentPartPr>
              <p14:xfrm>
                <a:off x="5329101" y="1439396"/>
                <a:ext cx="509040" cy="112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0B5035-BB15-3F97-4774-3840062D81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0461" y="1430756"/>
                  <a:ext cx="52668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E8371A-B8A8-082D-431F-5F95E48CDA88}"/>
                    </a:ext>
                  </a:extLst>
                </p14:cNvPr>
                <p14:cNvContentPartPr/>
                <p14:nvPr/>
              </p14:nvContentPartPr>
              <p14:xfrm flipH="1">
                <a:off x="5822164" y="1439396"/>
                <a:ext cx="508000" cy="112712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E8371A-B8A8-082D-431F-5F95E48CDA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5813182" y="1430391"/>
                  <a:ext cx="525604" cy="114477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914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233FA-10AC-529C-73FA-10623835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94889-4CFE-E97C-52E1-D022C86C130B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821799-8537-C40A-C992-CF1E9B5861A7}"/>
                  </a:ext>
                </a:extLst>
              </p14:cNvPr>
              <p14:cNvContentPartPr/>
              <p14:nvPr/>
            </p14:nvContentPartPr>
            <p14:xfrm>
              <a:off x="2907018" y="2668437"/>
              <a:ext cx="789840" cy="121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D47AD7-A686-DDBF-73B3-326F2A8F32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378" y="2659797"/>
                <a:ext cx="807480" cy="12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2C7C8E-3480-5844-27B1-EA6113EB77EA}"/>
                  </a:ext>
                </a:extLst>
              </p14:cNvPr>
              <p14:cNvContentPartPr/>
              <p14:nvPr/>
            </p14:nvContentPartPr>
            <p14:xfrm>
              <a:off x="3174138" y="2897037"/>
              <a:ext cx="39960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30113-AFB5-38BE-DAEA-5236AAC78E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5138" y="2888037"/>
                <a:ext cx="417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DC4F90-D49F-9962-E543-E97FFA4E056E}"/>
                  </a:ext>
                </a:extLst>
              </p14:cNvPr>
              <p14:cNvContentPartPr/>
              <p14:nvPr/>
            </p14:nvContentPartPr>
            <p14:xfrm>
              <a:off x="2944185" y="2792419"/>
              <a:ext cx="210600" cy="491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43C28B-ED1A-5CCF-A109-84CB0F252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5185" y="2783419"/>
                <a:ext cx="2282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583768-80A3-1A0E-D426-2480B8622C86}"/>
                  </a:ext>
                </a:extLst>
              </p14:cNvPr>
              <p14:cNvContentPartPr/>
              <p14:nvPr/>
            </p14:nvContentPartPr>
            <p14:xfrm>
              <a:off x="3157305" y="2888539"/>
              <a:ext cx="1152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959E9C-FD05-4478-91B4-CA2D57C9F9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8305" y="2879899"/>
                <a:ext cx="2916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6A1193E-9C6C-66E0-3F1B-4D682A576008}"/>
              </a:ext>
            </a:extLst>
          </p:cNvPr>
          <p:cNvGrpSpPr/>
          <p:nvPr/>
        </p:nvGrpSpPr>
        <p:grpSpPr>
          <a:xfrm>
            <a:off x="3140385" y="2990059"/>
            <a:ext cx="501840" cy="320760"/>
            <a:chOff x="3140385" y="2990059"/>
            <a:chExt cx="5018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7002FE-2586-A2F4-D878-3958993A7F68}"/>
                    </a:ext>
                  </a:extLst>
                </p14:cNvPr>
                <p14:cNvContentPartPr/>
                <p14:nvPr/>
              </p14:nvContentPartPr>
              <p14:xfrm>
                <a:off x="3461145" y="2990059"/>
                <a:ext cx="181080" cy="24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818534-5AAD-1FFD-0DF7-5959412E6A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145" y="2981059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B709A3-DFF7-FED2-90B5-7E9991BA8B2F}"/>
                    </a:ext>
                  </a:extLst>
                </p14:cNvPr>
                <p14:cNvContentPartPr/>
                <p14:nvPr/>
              </p14:nvContentPartPr>
              <p14:xfrm>
                <a:off x="3288705" y="3033979"/>
                <a:ext cx="2520" cy="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2E5383-897A-B875-B278-F7E63166A6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0065" y="3025339"/>
                  <a:ext cx="20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2B16BA-24FC-2DCC-AB8B-F475332A260E}"/>
                    </a:ext>
                  </a:extLst>
                </p14:cNvPr>
                <p14:cNvContentPartPr/>
                <p14:nvPr/>
              </p14:nvContentPartPr>
              <p14:xfrm>
                <a:off x="3288705" y="3160699"/>
                <a:ext cx="3240" cy="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2194BA-782C-3FA0-2960-84118116F9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0065" y="3152059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1E4194-C474-2B98-8FF5-C540CFA50352}"/>
                    </a:ext>
                  </a:extLst>
                </p14:cNvPr>
                <p14:cNvContentPartPr/>
                <p14:nvPr/>
              </p14:nvContentPartPr>
              <p14:xfrm>
                <a:off x="3186105" y="331045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09A408-3048-F14A-92BC-5CE164BA2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7465" y="33018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003F29-4546-2F05-95AD-4A0AB023173F}"/>
                    </a:ext>
                  </a:extLst>
                </p14:cNvPr>
                <p14:cNvContentPartPr/>
                <p14:nvPr/>
              </p14:nvContentPartPr>
              <p14:xfrm>
                <a:off x="3408225" y="3305059"/>
                <a:ext cx="2520" cy="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2AD1AE-2F19-5A5E-0087-67C72AAA66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99585" y="3296419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E68025-C178-7E3E-6EF4-AC309F7AACB9}"/>
                    </a:ext>
                  </a:extLst>
                </p14:cNvPr>
                <p14:cNvContentPartPr/>
                <p14:nvPr/>
              </p14:nvContentPartPr>
              <p14:xfrm>
                <a:off x="3465465" y="3179419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7C8F2C-71E1-CAFC-232D-9AD1AF501D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56825" y="31707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01EBF5-4BCA-AADD-7C37-97BB56E653CC}"/>
                    </a:ext>
                  </a:extLst>
                </p14:cNvPr>
                <p14:cNvContentPartPr/>
                <p14:nvPr/>
              </p14:nvContentPartPr>
              <p14:xfrm>
                <a:off x="3244065" y="3246739"/>
                <a:ext cx="21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7390C7-B6C8-D3E3-C267-FF22D050DC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5425" y="3238099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9C8C5F-D198-58B6-4D1C-61152DB81822}"/>
                    </a:ext>
                  </a:extLst>
                </p14:cNvPr>
                <p14:cNvContentPartPr/>
                <p14:nvPr/>
              </p14:nvContentPartPr>
              <p14:xfrm>
                <a:off x="3140385" y="3213619"/>
                <a:ext cx="5400" cy="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6B29E0-114E-0524-B370-C267565EAD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31745" y="3204979"/>
                  <a:ext cx="230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A04B20-70A4-0CA7-9744-477A5C738A41}"/>
              </a:ext>
            </a:extLst>
          </p:cNvPr>
          <p:cNvGrpSpPr/>
          <p:nvPr/>
        </p:nvGrpSpPr>
        <p:grpSpPr>
          <a:xfrm>
            <a:off x="3035625" y="3385339"/>
            <a:ext cx="440280" cy="248400"/>
            <a:chOff x="3035625" y="3385339"/>
            <a:chExt cx="4402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850215-E877-497B-799D-7B656D7DC8BA}"/>
                    </a:ext>
                  </a:extLst>
                </p14:cNvPr>
                <p14:cNvContentPartPr/>
                <p14:nvPr/>
              </p14:nvContentPartPr>
              <p14:xfrm>
                <a:off x="3376905" y="3445819"/>
                <a:ext cx="4680" cy="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B73132-7F36-08C5-E582-34F282163F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905" y="3436819"/>
                  <a:ext cx="2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0AEEB7-8332-A527-3D05-AA0110388A71}"/>
                    </a:ext>
                  </a:extLst>
                </p14:cNvPr>
                <p14:cNvContentPartPr/>
                <p14:nvPr/>
              </p14:nvContentPartPr>
              <p14:xfrm>
                <a:off x="3101145" y="3385339"/>
                <a:ext cx="96840" cy="22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D2EC17-A162-C577-1311-78C30A8725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2505" y="3376699"/>
                  <a:ext cx="114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39C99B-5A31-188C-1F97-F94CA6D8AF38}"/>
                    </a:ext>
                  </a:extLst>
                </p14:cNvPr>
                <p14:cNvContentPartPr/>
                <p14:nvPr/>
              </p14:nvContentPartPr>
              <p14:xfrm>
                <a:off x="3278625" y="3481459"/>
                <a:ext cx="4680" cy="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5A16A2-478E-EDA8-75A2-3793739E88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9985" y="3472459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BBA131-2A3B-721B-C960-40EE1AFD9A25}"/>
                    </a:ext>
                  </a:extLst>
                </p14:cNvPr>
                <p14:cNvContentPartPr/>
                <p14:nvPr/>
              </p14:nvContentPartPr>
              <p14:xfrm>
                <a:off x="3365745" y="3439339"/>
                <a:ext cx="110160" cy="19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9C6783-808A-1480-8244-4D2EDE1B2C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57105" y="3430339"/>
                  <a:ext cx="127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FE4C64-28A3-0796-A69B-F1AF7AEF864D}"/>
                    </a:ext>
                  </a:extLst>
                </p14:cNvPr>
                <p14:cNvContentPartPr/>
                <p14:nvPr/>
              </p14:nvContentPartPr>
              <p14:xfrm>
                <a:off x="3035625" y="3419179"/>
                <a:ext cx="11160" cy="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6899E1-136B-D016-B804-ABEBBF1DC5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26985" y="3410179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FC09995-1934-4880-7DCF-5B42677E921D}"/>
                  </a:ext>
                </a:extLst>
              </p14:cNvPr>
              <p14:cNvContentPartPr/>
              <p14:nvPr/>
            </p14:nvContentPartPr>
            <p14:xfrm>
              <a:off x="3086283" y="3477369"/>
              <a:ext cx="7560" cy="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3622A0-B8D5-2A0E-9362-4B92C88C7E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77643" y="3468729"/>
                <a:ext cx="25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E88C49-EBFE-06FD-C7C9-969231B1CDAD}"/>
                  </a:ext>
                </a:extLst>
              </p14:cNvPr>
              <p14:cNvContentPartPr/>
              <p14:nvPr/>
            </p14:nvContentPartPr>
            <p14:xfrm>
              <a:off x="3454923" y="355116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EF05DD-A333-D57B-9F2C-95F93A8EA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6283" y="3542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803A1A-A95F-F5AF-877B-B397EB6D92C7}"/>
                  </a:ext>
                </a:extLst>
              </p14:cNvPr>
              <p14:cNvContentPartPr/>
              <p14:nvPr/>
            </p14:nvContentPartPr>
            <p14:xfrm>
              <a:off x="3240003" y="3755649"/>
              <a:ext cx="15480" cy="15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2AB369-2014-037E-6FBC-D1200D4D3E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1003" y="3747009"/>
                <a:ext cx="3312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6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0F2D0B-4576-D5F0-7FCF-F75ACB6795DB}"/>
                  </a:ext>
                </a:extLst>
              </p14:cNvPr>
              <p14:cNvContentPartPr/>
              <p14:nvPr/>
            </p14:nvContentPartPr>
            <p14:xfrm>
              <a:off x="2863157" y="2938037"/>
              <a:ext cx="461160" cy="47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0F2D0B-4576-D5F0-7FCF-F75ACB679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157" y="2929397"/>
                <a:ext cx="4788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86615D-B62A-C889-3E53-43F9EB00B2F3}"/>
                  </a:ext>
                </a:extLst>
              </p14:cNvPr>
              <p14:cNvContentPartPr/>
              <p14:nvPr/>
            </p14:nvContentPartPr>
            <p14:xfrm>
              <a:off x="2810498" y="3036867"/>
              <a:ext cx="511200" cy="446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86615D-B62A-C889-3E53-43F9EB00B2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1498" y="3027867"/>
                <a:ext cx="52884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CCEA571-FC0A-1A40-0185-AE48CA2F3734}"/>
              </a:ext>
            </a:extLst>
          </p:cNvPr>
          <p:cNvGrpSpPr/>
          <p:nvPr/>
        </p:nvGrpSpPr>
        <p:grpSpPr>
          <a:xfrm>
            <a:off x="2835338" y="2953707"/>
            <a:ext cx="459720" cy="506160"/>
            <a:chOff x="2835338" y="2953707"/>
            <a:chExt cx="45972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CBA0AE-C8C2-6EA2-DC86-BCF200B1D416}"/>
                    </a:ext>
                  </a:extLst>
                </p14:cNvPr>
                <p14:cNvContentPartPr/>
                <p14:nvPr/>
              </p14:nvContentPartPr>
              <p14:xfrm>
                <a:off x="3117938" y="2953707"/>
                <a:ext cx="162000" cy="21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CBA0AE-C8C2-6EA2-DC86-BCF200B1D4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8938" y="2945067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05A8AD-6101-5156-5CB1-4D7DDA629127}"/>
                    </a:ext>
                  </a:extLst>
                </p14:cNvPr>
                <p14:cNvContentPartPr/>
                <p14:nvPr/>
              </p14:nvContentPartPr>
              <p14:xfrm>
                <a:off x="3233138" y="3244587"/>
                <a:ext cx="61920" cy="21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05A8AD-6101-5156-5CB1-4D7DDA6291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4138" y="3235947"/>
                  <a:ext cx="79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06CEFD-AB8F-E56C-3B06-4C35C50E82F1}"/>
                    </a:ext>
                  </a:extLst>
                </p14:cNvPr>
                <p14:cNvContentPartPr/>
                <p14:nvPr/>
              </p14:nvContentPartPr>
              <p14:xfrm>
                <a:off x="2835338" y="2982507"/>
                <a:ext cx="110520" cy="14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06CEFD-AB8F-E56C-3B06-4C35C50E82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6698" y="2973507"/>
                  <a:ext cx="12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0983B7-8813-9009-4868-401EFFEFE2C3}"/>
                    </a:ext>
                  </a:extLst>
                </p14:cNvPr>
                <p14:cNvContentPartPr/>
                <p14:nvPr/>
              </p14:nvContentPartPr>
              <p14:xfrm>
                <a:off x="2882858" y="3118227"/>
                <a:ext cx="34920" cy="28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0983B7-8813-9009-4868-401EFFEFE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4218" y="3109227"/>
                  <a:ext cx="52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00CF4-C40E-0E23-0D4F-FCFB854A30DA}"/>
                    </a:ext>
                  </a:extLst>
                </p14:cNvPr>
                <p14:cNvContentPartPr/>
                <p14:nvPr/>
              </p14:nvContentPartPr>
              <p14:xfrm>
                <a:off x="3024698" y="3043707"/>
                <a:ext cx="1800" cy="1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00CF4-C40E-0E23-0D4F-FCFB854A30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6058" y="303470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757E5D-B1CD-5DA4-6C5C-568744CE0F9F}"/>
                    </a:ext>
                  </a:extLst>
                </p14:cNvPr>
                <p14:cNvContentPartPr/>
                <p14:nvPr/>
              </p14:nvContentPartPr>
              <p14:xfrm>
                <a:off x="2962058" y="3087987"/>
                <a:ext cx="110160" cy="1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757E5D-B1CD-5DA4-6C5C-568744CE0F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3418" y="3079347"/>
                  <a:ext cx="127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3AFF74-E4C7-8ACD-75C4-E4468E473970}"/>
                    </a:ext>
                  </a:extLst>
                </p14:cNvPr>
                <p14:cNvContentPartPr/>
                <p14:nvPr/>
              </p14:nvContentPartPr>
              <p14:xfrm>
                <a:off x="2973938" y="3159987"/>
                <a:ext cx="103320" cy="8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3AFF74-E4C7-8ACD-75C4-E4468E4739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5298" y="3150987"/>
                  <a:ext cx="120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FB462C-BDC6-96F2-4200-98DBCC9CD2A5}"/>
                    </a:ext>
                  </a:extLst>
                </p14:cNvPr>
                <p14:cNvContentPartPr/>
                <p14:nvPr/>
              </p14:nvContentPartPr>
              <p14:xfrm>
                <a:off x="2972498" y="3177267"/>
                <a:ext cx="110880" cy="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FB462C-BDC6-96F2-4200-98DBCC9CD2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3498" y="3168627"/>
                  <a:ext cx="128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C02A17-3CE3-FF4E-3F71-53EC53370F6D}"/>
                    </a:ext>
                  </a:extLst>
                </p14:cNvPr>
                <p14:cNvContentPartPr/>
                <p14:nvPr/>
              </p14:nvContentPartPr>
              <p14:xfrm>
                <a:off x="3005258" y="3237027"/>
                <a:ext cx="111240" cy="9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C02A17-3CE3-FF4E-3F71-53EC53370F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6258" y="3228387"/>
                  <a:ext cx="128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2976B2-48EB-91CB-D653-D6260C3DB0AD}"/>
                    </a:ext>
                  </a:extLst>
                </p14:cNvPr>
                <p14:cNvContentPartPr/>
                <p14:nvPr/>
              </p14:nvContentPartPr>
              <p14:xfrm>
                <a:off x="3059618" y="3201027"/>
                <a:ext cx="92520" cy="5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2976B2-48EB-91CB-D653-D6260C3DB0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0618" y="3192387"/>
                  <a:ext cx="110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6CBED4-2863-106B-EE2A-CBC802CD8BA1}"/>
                    </a:ext>
                  </a:extLst>
                </p14:cNvPr>
                <p14:cNvContentPartPr/>
                <p14:nvPr/>
              </p14:nvContentPartPr>
              <p14:xfrm>
                <a:off x="3043778" y="3340347"/>
                <a:ext cx="8640" cy="1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6CBED4-2863-106B-EE2A-CBC802CD8B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34778" y="3331347"/>
                  <a:ext cx="26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118A15-0C97-A480-D271-113ACB6AD32E}"/>
                    </a:ext>
                  </a:extLst>
                </p14:cNvPr>
                <p14:cNvContentPartPr/>
                <p14:nvPr/>
              </p14:nvContentPartPr>
              <p14:xfrm>
                <a:off x="2974298" y="3268347"/>
                <a:ext cx="171360" cy="56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118A15-0C97-A480-D271-113ACB6AD3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5658" y="3259347"/>
                  <a:ext cx="189000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564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1486FD-0E32-5B9F-F12F-6823BF9C9563}"/>
                  </a:ext>
                </a:extLst>
              </p14:cNvPr>
              <p14:cNvContentPartPr/>
              <p14:nvPr/>
            </p14:nvContentPartPr>
            <p14:xfrm>
              <a:off x="2861643" y="2574489"/>
              <a:ext cx="617040" cy="11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1486FD-0E32-5B9F-F12F-6823BF9C95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643" y="2565489"/>
                <a:ext cx="63468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158414-45BD-6A75-FE86-3A5EDF3C4A4D}"/>
                  </a:ext>
                </a:extLst>
              </p14:cNvPr>
              <p14:cNvContentPartPr/>
              <p14:nvPr/>
            </p14:nvContentPartPr>
            <p14:xfrm>
              <a:off x="3200043" y="2701569"/>
              <a:ext cx="207360" cy="22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158414-45BD-6A75-FE86-3A5EDF3C4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1403" y="2692569"/>
                <a:ext cx="2250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09C761-9421-A414-85DA-93F7B9AA4EC1}"/>
                  </a:ext>
                </a:extLst>
              </p14:cNvPr>
              <p14:cNvContentPartPr/>
              <p14:nvPr/>
            </p14:nvContentPartPr>
            <p14:xfrm>
              <a:off x="3260523" y="2868609"/>
              <a:ext cx="213840" cy="402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09C761-9421-A414-85DA-93F7B9AA4E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1883" y="2859969"/>
                <a:ext cx="2314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774052-195E-E4B7-07CA-6302F5F8AB70}"/>
                  </a:ext>
                </a:extLst>
              </p14:cNvPr>
              <p14:cNvContentPartPr/>
              <p14:nvPr/>
            </p14:nvContentPartPr>
            <p14:xfrm>
              <a:off x="3252603" y="2852769"/>
              <a:ext cx="6840" cy="1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774052-195E-E4B7-07CA-6302F5F8AB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3963" y="2844129"/>
                <a:ext cx="24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B3D1C3-2380-1D0F-28E6-9E9212169AAD}"/>
                  </a:ext>
                </a:extLst>
              </p14:cNvPr>
              <p14:cNvContentPartPr/>
              <p14:nvPr/>
            </p14:nvContentPartPr>
            <p14:xfrm>
              <a:off x="2872301" y="3049091"/>
              <a:ext cx="258480" cy="138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B3D1C3-2380-1D0F-28E6-9E9212169A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3661" y="3040451"/>
                <a:ext cx="276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7C0B9A-3474-D917-D287-C776B827698F}"/>
                  </a:ext>
                </a:extLst>
              </p14:cNvPr>
              <p14:cNvContentPartPr/>
              <p14:nvPr/>
            </p14:nvContentPartPr>
            <p14:xfrm>
              <a:off x="3069109" y="2667984"/>
              <a:ext cx="201960" cy="33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7C0B9A-3474-D917-D287-C776B82769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0109" y="2659344"/>
                <a:ext cx="219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8C4E496-B0FA-88D4-56EC-44DA5A2304D8}"/>
                  </a:ext>
                </a:extLst>
              </p14:cNvPr>
              <p14:cNvContentPartPr/>
              <p14:nvPr/>
            </p14:nvContentPartPr>
            <p14:xfrm>
              <a:off x="2926189" y="2708664"/>
              <a:ext cx="206280" cy="210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8C4E496-B0FA-88D4-56EC-44DA5A2304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7549" y="2700024"/>
                <a:ext cx="223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924BA2-1904-807B-0034-6BD017765131}"/>
                  </a:ext>
                </a:extLst>
              </p14:cNvPr>
              <p14:cNvContentPartPr/>
              <p14:nvPr/>
            </p14:nvContentPartPr>
            <p14:xfrm>
              <a:off x="3098629" y="2823144"/>
              <a:ext cx="168840" cy="172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924BA2-1904-807B-0034-6BD0177651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9629" y="2814144"/>
                <a:ext cx="1864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B0E3BD-398F-4E01-16B2-7F5A215856D4}"/>
                  </a:ext>
                </a:extLst>
              </p14:cNvPr>
              <p14:cNvContentPartPr/>
              <p14:nvPr/>
            </p14:nvContentPartPr>
            <p14:xfrm>
              <a:off x="2865963" y="3172089"/>
              <a:ext cx="102600" cy="227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B0E3BD-398F-4E01-16B2-7F5A21585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7323" y="3163089"/>
                <a:ext cx="12024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398105B-4E95-EB6D-907B-28A406EE138C}"/>
              </a:ext>
            </a:extLst>
          </p:cNvPr>
          <p:cNvGrpSpPr/>
          <p:nvPr/>
        </p:nvGrpSpPr>
        <p:grpSpPr>
          <a:xfrm>
            <a:off x="2941733" y="2958144"/>
            <a:ext cx="509230" cy="715277"/>
            <a:chOff x="2941733" y="2958144"/>
            <a:chExt cx="509230" cy="7152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0265C0-5E5E-3E6C-42EA-39718ABC3F1C}"/>
                    </a:ext>
                  </a:extLst>
                </p14:cNvPr>
                <p14:cNvContentPartPr/>
                <p14:nvPr/>
              </p14:nvContentPartPr>
              <p14:xfrm>
                <a:off x="3387963" y="3232209"/>
                <a:ext cx="63000" cy="19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0265C0-5E5E-3E6C-42EA-39718ABC3F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8963" y="3223569"/>
                  <a:ext cx="80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3347AE-65B7-852C-B023-806051844E96}"/>
                    </a:ext>
                  </a:extLst>
                </p14:cNvPr>
                <p14:cNvContentPartPr/>
                <p14:nvPr/>
              </p14:nvContentPartPr>
              <p14:xfrm>
                <a:off x="3373923" y="3399609"/>
                <a:ext cx="38160" cy="23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3347AE-65B7-852C-B023-806051844E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4923" y="3390609"/>
                  <a:ext cx="55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A32454-F336-7AEF-A1AA-1ABE1D3A10E3}"/>
                    </a:ext>
                  </a:extLst>
                </p14:cNvPr>
                <p14:cNvContentPartPr/>
                <p14:nvPr/>
              </p14:nvContentPartPr>
              <p14:xfrm>
                <a:off x="3071163" y="3244449"/>
                <a:ext cx="5760" cy="1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A32454-F336-7AEF-A1AA-1ABE1D3A10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2523" y="3235449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E1E261-3881-78E8-8B29-A901B05E2DDE}"/>
                    </a:ext>
                  </a:extLst>
                </p14:cNvPr>
                <p14:cNvContentPartPr/>
                <p14:nvPr/>
              </p14:nvContentPartPr>
              <p14:xfrm>
                <a:off x="3249003" y="3222129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E1E261-3881-78E8-8B29-A901B05E2D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40363" y="32134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4D59F0-DC3E-7EBD-F00F-897DE6F05C7B}"/>
                    </a:ext>
                  </a:extLst>
                </p14:cNvPr>
                <p14:cNvContentPartPr/>
                <p14:nvPr/>
              </p14:nvContentPartPr>
              <p14:xfrm>
                <a:off x="3075483" y="3331929"/>
                <a:ext cx="171000" cy="10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4D59F0-DC3E-7EBD-F00F-897DE6F05C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66483" y="3322929"/>
                  <a:ext cx="188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461890-C860-EFEB-49BD-35045CDE899D}"/>
                    </a:ext>
                  </a:extLst>
                </p14:cNvPr>
                <p14:cNvContentPartPr/>
                <p14:nvPr/>
              </p14:nvContentPartPr>
              <p14:xfrm>
                <a:off x="3132363" y="3349929"/>
                <a:ext cx="84600" cy="18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461890-C860-EFEB-49BD-35045CDE89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23723" y="3340929"/>
                  <a:ext cx="102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AE8E39-6F81-FC6F-E084-F0EC14713D4F}"/>
                    </a:ext>
                  </a:extLst>
                </p14:cNvPr>
                <p14:cNvContentPartPr/>
                <p14:nvPr/>
              </p14:nvContentPartPr>
              <p14:xfrm>
                <a:off x="3238923" y="3480969"/>
                <a:ext cx="17280" cy="9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AE8E39-6F81-FC6F-E084-F0EC14713D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29923" y="3472329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A4314E-583B-3554-DB05-47DD8824B547}"/>
                    </a:ext>
                  </a:extLst>
                </p14:cNvPr>
                <p14:cNvContentPartPr/>
                <p14:nvPr/>
              </p14:nvContentPartPr>
              <p14:xfrm>
                <a:off x="3059643" y="3388449"/>
                <a:ext cx="172800" cy="111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A4314E-583B-3554-DB05-47DD8824B54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51003" y="3379809"/>
                  <a:ext cx="190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D2CEF7-1144-DF77-9277-2E103FFC9C68}"/>
                    </a:ext>
                  </a:extLst>
                </p14:cNvPr>
                <p14:cNvContentPartPr/>
                <p14:nvPr/>
              </p14:nvContentPartPr>
              <p14:xfrm>
                <a:off x="3286083" y="3314649"/>
                <a:ext cx="10440" cy="5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D2CEF7-1144-DF77-9277-2E103FFC9C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77083" y="3306009"/>
                  <a:ext cx="28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563BC8-7C40-92F9-565F-9F815E0093CA}"/>
                    </a:ext>
                  </a:extLst>
                </p14:cNvPr>
                <p14:cNvContentPartPr/>
                <p14:nvPr/>
              </p14:nvContentPartPr>
              <p14:xfrm>
                <a:off x="3120229" y="2958144"/>
                <a:ext cx="75960" cy="9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563BC8-7C40-92F9-565F-9F815E0093C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11229" y="2949144"/>
                  <a:ext cx="93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3D7A86-36C9-2E34-FBD6-6664A533A611}"/>
                    </a:ext>
                  </a:extLst>
                </p14:cNvPr>
                <p14:cNvContentPartPr/>
                <p14:nvPr/>
              </p14:nvContentPartPr>
              <p14:xfrm>
                <a:off x="3154112" y="3111600"/>
                <a:ext cx="51840" cy="11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3D7A86-36C9-2E34-FBD6-6664A533A6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45112" y="3102600"/>
                  <a:ext cx="69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C5F77B-145D-4ECD-FD13-09AE71E59D16}"/>
                    </a:ext>
                  </a:extLst>
                </p14:cNvPr>
                <p14:cNvContentPartPr/>
                <p14:nvPr/>
              </p14:nvContentPartPr>
              <p14:xfrm>
                <a:off x="3091140" y="3185123"/>
                <a:ext cx="16920" cy="10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C5F77B-145D-4ECD-FD13-09AE71E59D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82140" y="3176483"/>
                  <a:ext cx="34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4D9097-1F9C-ABC1-27AC-EF005007C50D}"/>
                    </a:ext>
                  </a:extLst>
                </p14:cNvPr>
                <p14:cNvContentPartPr/>
                <p14:nvPr/>
              </p14:nvContentPartPr>
              <p14:xfrm>
                <a:off x="3247020" y="3163883"/>
                <a:ext cx="5040" cy="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4D9097-1F9C-ABC1-27AC-EF005007C5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38380" y="3154883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82DAC0-6FCB-5FDF-CE6A-3D73C1D15416}"/>
                    </a:ext>
                  </a:extLst>
                </p14:cNvPr>
                <p14:cNvContentPartPr/>
                <p14:nvPr/>
              </p14:nvContentPartPr>
              <p14:xfrm>
                <a:off x="3170700" y="3315803"/>
                <a:ext cx="6120" cy="4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82DAC0-6FCB-5FDF-CE6A-3D73C1D15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2060" y="3307163"/>
                  <a:ext cx="23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6729AD-4C27-69C5-D85C-58D8367E3AB7}"/>
                    </a:ext>
                  </a:extLst>
                </p14:cNvPr>
                <p14:cNvContentPartPr/>
                <p14:nvPr/>
              </p14:nvContentPartPr>
              <p14:xfrm>
                <a:off x="2941733" y="3321701"/>
                <a:ext cx="60120" cy="351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6729AD-4C27-69C5-D85C-58D8367E3A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3093" y="3313061"/>
                  <a:ext cx="7776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3BB2CD-2591-1619-D18A-B769A3C4E5A9}"/>
                  </a:ext>
                </a:extLst>
              </p14:cNvPr>
              <p14:cNvContentPartPr/>
              <p14:nvPr/>
            </p14:nvContentPartPr>
            <p14:xfrm>
              <a:off x="2997533" y="3518261"/>
              <a:ext cx="171360" cy="225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3BB2CD-2591-1619-D18A-B769A3C4E5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88893" y="3509261"/>
                <a:ext cx="18900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6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9C4E2-E04E-36B1-C6D1-3C567FA9B675}"/>
              </a:ext>
            </a:extLst>
          </p:cNvPr>
          <p:cNvSpPr/>
          <p:nvPr/>
        </p:nvSpPr>
        <p:spPr>
          <a:xfrm>
            <a:off x="2015175" y="2154955"/>
            <a:ext cx="2451989" cy="2253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D47AD7-A686-DDBF-73B3-326F2A8F32BF}"/>
                  </a:ext>
                </a:extLst>
              </p14:cNvPr>
              <p14:cNvContentPartPr/>
              <p14:nvPr/>
            </p14:nvContentPartPr>
            <p14:xfrm>
              <a:off x="2907018" y="2668437"/>
              <a:ext cx="789840" cy="121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D47AD7-A686-DDBF-73B3-326F2A8F32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8378" y="2659797"/>
                <a:ext cx="807480" cy="12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30113-AFB5-38BE-DAEA-5236AAC78E0B}"/>
                  </a:ext>
                </a:extLst>
              </p14:cNvPr>
              <p14:cNvContentPartPr/>
              <p14:nvPr/>
            </p14:nvContentPartPr>
            <p14:xfrm>
              <a:off x="3174138" y="2897037"/>
              <a:ext cx="39960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30113-AFB5-38BE-DAEA-5236AAC78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5138" y="2888037"/>
                <a:ext cx="417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43C28B-ED1A-5CCF-A109-84CB0F25272B}"/>
                  </a:ext>
                </a:extLst>
              </p14:cNvPr>
              <p14:cNvContentPartPr/>
              <p14:nvPr/>
            </p14:nvContentPartPr>
            <p14:xfrm>
              <a:off x="2944185" y="2792419"/>
              <a:ext cx="210600" cy="491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43C28B-ED1A-5CCF-A109-84CB0F2527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5185" y="2783419"/>
                <a:ext cx="2282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959E9C-FD05-4478-91B4-CA2D57C9F9D2}"/>
                  </a:ext>
                </a:extLst>
              </p14:cNvPr>
              <p14:cNvContentPartPr/>
              <p14:nvPr/>
            </p14:nvContentPartPr>
            <p14:xfrm>
              <a:off x="3157305" y="2888539"/>
              <a:ext cx="1152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959E9C-FD05-4478-91B4-CA2D57C9F9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8305" y="2879899"/>
                <a:ext cx="2916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2B51501-3E38-9A87-B4A9-65EAD0E48B40}"/>
              </a:ext>
            </a:extLst>
          </p:cNvPr>
          <p:cNvGrpSpPr/>
          <p:nvPr/>
        </p:nvGrpSpPr>
        <p:grpSpPr>
          <a:xfrm>
            <a:off x="3140385" y="3160699"/>
            <a:ext cx="270360" cy="150120"/>
            <a:chOff x="3140385" y="3160699"/>
            <a:chExt cx="2703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2194BA-782C-3FA0-2960-84118116F90F}"/>
                    </a:ext>
                  </a:extLst>
                </p14:cNvPr>
                <p14:cNvContentPartPr/>
                <p14:nvPr/>
              </p14:nvContentPartPr>
              <p14:xfrm>
                <a:off x="3288705" y="3160699"/>
                <a:ext cx="3240" cy="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2194BA-782C-3FA0-2960-84118116F9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0065" y="3152059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09A408-3048-F14A-92BC-5CE164BA226A}"/>
                    </a:ext>
                  </a:extLst>
                </p14:cNvPr>
                <p14:cNvContentPartPr/>
                <p14:nvPr/>
              </p14:nvContentPartPr>
              <p14:xfrm>
                <a:off x="3186105" y="331045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09A408-3048-F14A-92BC-5CE164BA2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7465" y="33018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2AD1AE-2F19-5A5E-0087-67C72AAA668B}"/>
                    </a:ext>
                  </a:extLst>
                </p14:cNvPr>
                <p14:cNvContentPartPr/>
                <p14:nvPr/>
              </p14:nvContentPartPr>
              <p14:xfrm>
                <a:off x="3408225" y="3305059"/>
                <a:ext cx="2520" cy="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2AD1AE-2F19-5A5E-0087-67C72AAA66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99585" y="3296419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7390C7-B6C8-D3E3-C267-FF22D050DC38}"/>
                    </a:ext>
                  </a:extLst>
                </p14:cNvPr>
                <p14:cNvContentPartPr/>
                <p14:nvPr/>
              </p14:nvContentPartPr>
              <p14:xfrm>
                <a:off x="3244065" y="3246739"/>
                <a:ext cx="21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7390C7-B6C8-D3E3-C267-FF22D050DC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5425" y="3238099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6B29E0-114E-0524-B370-C267565EADCB}"/>
                    </a:ext>
                  </a:extLst>
                </p14:cNvPr>
                <p14:cNvContentPartPr/>
                <p14:nvPr/>
              </p14:nvContentPartPr>
              <p14:xfrm>
                <a:off x="3140385" y="3213619"/>
                <a:ext cx="5400" cy="1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6B29E0-114E-0524-B370-C267565EAD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31745" y="3204979"/>
                  <a:ext cx="230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288BAA-0095-D729-D308-882135D6C0CF}"/>
              </a:ext>
            </a:extLst>
          </p:cNvPr>
          <p:cNvGrpSpPr/>
          <p:nvPr/>
        </p:nvGrpSpPr>
        <p:grpSpPr>
          <a:xfrm>
            <a:off x="3035625" y="3385339"/>
            <a:ext cx="440280" cy="248400"/>
            <a:chOff x="3035625" y="3385339"/>
            <a:chExt cx="4402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B73132-7F36-08C5-E582-34F282163FF3}"/>
                    </a:ext>
                  </a:extLst>
                </p14:cNvPr>
                <p14:cNvContentPartPr/>
                <p14:nvPr/>
              </p14:nvContentPartPr>
              <p14:xfrm>
                <a:off x="3376905" y="3445819"/>
                <a:ext cx="4680" cy="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B73132-7F36-08C5-E582-34F282163F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7905" y="3436819"/>
                  <a:ext cx="2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D2EC17-A162-C577-1311-78C30A872541}"/>
                    </a:ext>
                  </a:extLst>
                </p14:cNvPr>
                <p14:cNvContentPartPr/>
                <p14:nvPr/>
              </p14:nvContentPartPr>
              <p14:xfrm>
                <a:off x="3101145" y="3385339"/>
                <a:ext cx="96840" cy="22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D2EC17-A162-C577-1311-78C30A8725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2505" y="3376699"/>
                  <a:ext cx="114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5A16A2-478E-EDA8-75A2-3793739E880E}"/>
                    </a:ext>
                  </a:extLst>
                </p14:cNvPr>
                <p14:cNvContentPartPr/>
                <p14:nvPr/>
              </p14:nvContentPartPr>
              <p14:xfrm>
                <a:off x="3278625" y="3481459"/>
                <a:ext cx="4680" cy="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5A16A2-478E-EDA8-75A2-3793739E88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9985" y="3472459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9C6783-808A-1480-8244-4D2EDE1B2C83}"/>
                    </a:ext>
                  </a:extLst>
                </p14:cNvPr>
                <p14:cNvContentPartPr/>
                <p14:nvPr/>
              </p14:nvContentPartPr>
              <p14:xfrm>
                <a:off x="3365745" y="3439339"/>
                <a:ext cx="110160" cy="19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9C6783-808A-1480-8244-4D2EDE1B2C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57105" y="3430339"/>
                  <a:ext cx="127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6899E1-136B-D016-B804-ABEBBF1DC596}"/>
                    </a:ext>
                  </a:extLst>
                </p14:cNvPr>
                <p14:cNvContentPartPr/>
                <p14:nvPr/>
              </p14:nvContentPartPr>
              <p14:xfrm>
                <a:off x="3035625" y="3419179"/>
                <a:ext cx="11160" cy="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6899E1-136B-D016-B804-ABEBBF1DC5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26985" y="3410179"/>
                  <a:ext cx="288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3622A0-B8D5-2A0E-9362-4B92C88C7EB3}"/>
                  </a:ext>
                </a:extLst>
              </p14:cNvPr>
              <p14:cNvContentPartPr/>
              <p14:nvPr/>
            </p14:nvContentPartPr>
            <p14:xfrm>
              <a:off x="3086283" y="3477369"/>
              <a:ext cx="7560" cy="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3622A0-B8D5-2A0E-9362-4B92C88C7E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77643" y="3468729"/>
                <a:ext cx="25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EF05DD-A333-D57B-9F2C-95F93A8EA046}"/>
                  </a:ext>
                </a:extLst>
              </p14:cNvPr>
              <p14:cNvContentPartPr/>
              <p14:nvPr/>
            </p14:nvContentPartPr>
            <p14:xfrm>
              <a:off x="3454923" y="355116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EF05DD-A333-D57B-9F2C-95F93A8EA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6283" y="3542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42AB369-2014-037E-6FBC-D1200D4D3EDE}"/>
                  </a:ext>
                </a:extLst>
              </p14:cNvPr>
              <p14:cNvContentPartPr/>
              <p14:nvPr/>
            </p14:nvContentPartPr>
            <p14:xfrm>
              <a:off x="3240003" y="3755649"/>
              <a:ext cx="15480" cy="15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42AB369-2014-037E-6FBC-D1200D4D3E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1003" y="3747009"/>
                <a:ext cx="33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7FC986-5427-3FC6-EDCF-53E570FC13F5}"/>
                  </a:ext>
                </a:extLst>
              </p14:cNvPr>
              <p14:cNvContentPartPr/>
              <p14:nvPr/>
            </p14:nvContentPartPr>
            <p14:xfrm>
              <a:off x="3261951" y="2963420"/>
              <a:ext cx="421920" cy="37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7FC986-5427-3FC6-EDCF-53E570FC13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3311" y="2954420"/>
                <a:ext cx="43956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43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D425A-AACB-0512-F256-274B233813CD}"/>
              </a:ext>
            </a:extLst>
          </p:cNvPr>
          <p:cNvCxnSpPr/>
          <p:nvPr/>
        </p:nvCxnSpPr>
        <p:spPr>
          <a:xfrm>
            <a:off x="2545177" y="1368688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560B2-5D93-12BF-E674-3AAC50248CAC}"/>
              </a:ext>
            </a:extLst>
          </p:cNvPr>
          <p:cNvCxnSpPr/>
          <p:nvPr/>
        </p:nvCxnSpPr>
        <p:spPr>
          <a:xfrm>
            <a:off x="2403445" y="1623364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801C7-6847-6535-89DD-02D1CA3F126A}"/>
              </a:ext>
            </a:extLst>
          </p:cNvPr>
          <p:cNvCxnSpPr/>
          <p:nvPr/>
        </p:nvCxnSpPr>
        <p:spPr>
          <a:xfrm>
            <a:off x="2307433" y="1872976"/>
            <a:ext cx="4754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039AD-AE37-8F52-506A-5ABB3589D9DA}"/>
              </a:ext>
            </a:extLst>
          </p:cNvPr>
          <p:cNvCxnSpPr/>
          <p:nvPr/>
        </p:nvCxnSpPr>
        <p:spPr>
          <a:xfrm>
            <a:off x="2302861" y="2141899"/>
            <a:ext cx="48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F185B-34D9-5607-0DA2-BAFFE954C654}"/>
              </a:ext>
            </a:extLst>
          </p:cNvPr>
          <p:cNvCxnSpPr/>
          <p:nvPr/>
        </p:nvCxnSpPr>
        <p:spPr>
          <a:xfrm>
            <a:off x="3454008" y="1370056"/>
            <a:ext cx="0" cy="1792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8FBB8-F818-F687-0CCD-A691B21C8183}"/>
              </a:ext>
            </a:extLst>
          </p:cNvPr>
          <p:cNvCxnSpPr/>
          <p:nvPr/>
        </p:nvCxnSpPr>
        <p:spPr>
          <a:xfrm>
            <a:off x="3239124" y="1872976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A7F0D0-9698-EF76-2F6F-78A106AE452F}"/>
              </a:ext>
            </a:extLst>
          </p:cNvPr>
          <p:cNvCxnSpPr/>
          <p:nvPr/>
        </p:nvCxnSpPr>
        <p:spPr>
          <a:xfrm>
            <a:off x="3239124" y="2298784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B7C9B-751E-0C66-AB52-5B1CA8B003CB}"/>
              </a:ext>
            </a:extLst>
          </p:cNvPr>
          <p:cNvCxnSpPr/>
          <p:nvPr/>
        </p:nvCxnSpPr>
        <p:spPr>
          <a:xfrm>
            <a:off x="3353424" y="274838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0775E-87D3-E4F5-DF20-3F4697BEBFB0}"/>
              </a:ext>
            </a:extLst>
          </p:cNvPr>
          <p:cNvCxnSpPr/>
          <p:nvPr/>
        </p:nvCxnSpPr>
        <p:spPr>
          <a:xfrm>
            <a:off x="4520808" y="1402672"/>
            <a:ext cx="0" cy="14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2BE4B6-D2CF-3A4E-1647-FC95BF5909AF}"/>
              </a:ext>
            </a:extLst>
          </p:cNvPr>
          <p:cNvCxnSpPr/>
          <p:nvPr/>
        </p:nvCxnSpPr>
        <p:spPr>
          <a:xfrm>
            <a:off x="4187052" y="1776271"/>
            <a:ext cx="66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31031-F5DD-5BC9-492A-2F3333F1CAA6}"/>
              </a:ext>
            </a:extLst>
          </p:cNvPr>
          <p:cNvCxnSpPr/>
          <p:nvPr/>
        </p:nvCxnSpPr>
        <p:spPr>
          <a:xfrm>
            <a:off x="4137247" y="2170506"/>
            <a:ext cx="813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D2276D-10CE-50E7-16F3-45C052AA0973}"/>
              </a:ext>
            </a:extLst>
          </p:cNvPr>
          <p:cNvCxnSpPr/>
          <p:nvPr/>
        </p:nvCxnSpPr>
        <p:spPr>
          <a:xfrm>
            <a:off x="4264776" y="2533713"/>
            <a:ext cx="512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C8C0C-2612-221F-8CAA-D4B0E9012048}"/>
              </a:ext>
            </a:extLst>
          </p:cNvPr>
          <p:cNvCxnSpPr/>
          <p:nvPr/>
        </p:nvCxnSpPr>
        <p:spPr>
          <a:xfrm>
            <a:off x="5836714" y="1425189"/>
            <a:ext cx="0" cy="996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BC39-E7E0-36A7-BDD6-A89ADB1872B8}"/>
              </a:ext>
            </a:extLst>
          </p:cNvPr>
          <p:cNvCxnSpPr/>
          <p:nvPr/>
        </p:nvCxnSpPr>
        <p:spPr>
          <a:xfrm>
            <a:off x="5475526" y="1665894"/>
            <a:ext cx="722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E9F55-7B46-B8C3-A744-6119758DB4CC}"/>
              </a:ext>
            </a:extLst>
          </p:cNvPr>
          <p:cNvCxnSpPr/>
          <p:nvPr/>
        </p:nvCxnSpPr>
        <p:spPr>
          <a:xfrm>
            <a:off x="5438950" y="1909430"/>
            <a:ext cx="795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22DB05-EFB0-BE23-7A5C-A9F7B9AC42B9}"/>
              </a:ext>
            </a:extLst>
          </p:cNvPr>
          <p:cNvCxnSpPr/>
          <p:nvPr/>
        </p:nvCxnSpPr>
        <p:spPr>
          <a:xfrm>
            <a:off x="5525818" y="2170506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2709"/>
              </p:ext>
            </p:extLst>
          </p:nvPr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34695"/>
              </p:ext>
            </p:extLst>
          </p:nvPr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34352"/>
              </p:ext>
            </p:extLst>
          </p:nvPr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5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D425A-AACB-0512-F256-274B233813CD}"/>
              </a:ext>
            </a:extLst>
          </p:cNvPr>
          <p:cNvCxnSpPr/>
          <p:nvPr/>
        </p:nvCxnSpPr>
        <p:spPr>
          <a:xfrm>
            <a:off x="2545177" y="1368688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560B2-5D93-12BF-E674-3AAC50248CAC}"/>
              </a:ext>
            </a:extLst>
          </p:cNvPr>
          <p:cNvCxnSpPr/>
          <p:nvPr/>
        </p:nvCxnSpPr>
        <p:spPr>
          <a:xfrm>
            <a:off x="2403445" y="1623364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801C7-6847-6535-89DD-02D1CA3F126A}"/>
              </a:ext>
            </a:extLst>
          </p:cNvPr>
          <p:cNvCxnSpPr/>
          <p:nvPr/>
        </p:nvCxnSpPr>
        <p:spPr>
          <a:xfrm>
            <a:off x="2307433" y="1872976"/>
            <a:ext cx="4754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039AD-AE37-8F52-506A-5ABB3589D9DA}"/>
              </a:ext>
            </a:extLst>
          </p:cNvPr>
          <p:cNvCxnSpPr/>
          <p:nvPr/>
        </p:nvCxnSpPr>
        <p:spPr>
          <a:xfrm>
            <a:off x="2302861" y="2141899"/>
            <a:ext cx="48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F185B-34D9-5607-0DA2-BAFFE954C654}"/>
              </a:ext>
            </a:extLst>
          </p:cNvPr>
          <p:cNvCxnSpPr/>
          <p:nvPr/>
        </p:nvCxnSpPr>
        <p:spPr>
          <a:xfrm>
            <a:off x="3454008" y="1370056"/>
            <a:ext cx="0" cy="1792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8FBB8-F818-F687-0CCD-A691B21C8183}"/>
              </a:ext>
            </a:extLst>
          </p:cNvPr>
          <p:cNvCxnSpPr/>
          <p:nvPr/>
        </p:nvCxnSpPr>
        <p:spPr>
          <a:xfrm>
            <a:off x="3239124" y="1872976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A7F0D0-9698-EF76-2F6F-78A106AE452F}"/>
              </a:ext>
            </a:extLst>
          </p:cNvPr>
          <p:cNvCxnSpPr/>
          <p:nvPr/>
        </p:nvCxnSpPr>
        <p:spPr>
          <a:xfrm>
            <a:off x="3239124" y="2298784"/>
            <a:ext cx="4297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B7C9B-751E-0C66-AB52-5B1CA8B003CB}"/>
              </a:ext>
            </a:extLst>
          </p:cNvPr>
          <p:cNvCxnSpPr/>
          <p:nvPr/>
        </p:nvCxnSpPr>
        <p:spPr>
          <a:xfrm>
            <a:off x="3353424" y="2748389"/>
            <a:ext cx="201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0775E-87D3-E4F5-DF20-3F4697BEBFB0}"/>
              </a:ext>
            </a:extLst>
          </p:cNvPr>
          <p:cNvCxnSpPr/>
          <p:nvPr/>
        </p:nvCxnSpPr>
        <p:spPr>
          <a:xfrm>
            <a:off x="4520808" y="1402672"/>
            <a:ext cx="0" cy="14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2BE4B6-D2CF-3A4E-1647-FC95BF5909AF}"/>
              </a:ext>
            </a:extLst>
          </p:cNvPr>
          <p:cNvCxnSpPr/>
          <p:nvPr/>
        </p:nvCxnSpPr>
        <p:spPr>
          <a:xfrm>
            <a:off x="4187052" y="1776271"/>
            <a:ext cx="667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31031-F5DD-5BC9-492A-2F3333F1CAA6}"/>
              </a:ext>
            </a:extLst>
          </p:cNvPr>
          <p:cNvCxnSpPr/>
          <p:nvPr/>
        </p:nvCxnSpPr>
        <p:spPr>
          <a:xfrm>
            <a:off x="4137247" y="2170506"/>
            <a:ext cx="813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D2276D-10CE-50E7-16F3-45C052AA0973}"/>
              </a:ext>
            </a:extLst>
          </p:cNvPr>
          <p:cNvCxnSpPr/>
          <p:nvPr/>
        </p:nvCxnSpPr>
        <p:spPr>
          <a:xfrm>
            <a:off x="4264776" y="2533713"/>
            <a:ext cx="512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C8C0C-2612-221F-8CAA-D4B0E9012048}"/>
              </a:ext>
            </a:extLst>
          </p:cNvPr>
          <p:cNvCxnSpPr/>
          <p:nvPr/>
        </p:nvCxnSpPr>
        <p:spPr>
          <a:xfrm>
            <a:off x="5836714" y="1425189"/>
            <a:ext cx="0" cy="996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BC39-E7E0-36A7-BDD6-A89ADB1872B8}"/>
              </a:ext>
            </a:extLst>
          </p:cNvPr>
          <p:cNvCxnSpPr/>
          <p:nvPr/>
        </p:nvCxnSpPr>
        <p:spPr>
          <a:xfrm>
            <a:off x="5475526" y="1665894"/>
            <a:ext cx="722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E9F55-7B46-B8C3-A744-6119758DB4CC}"/>
              </a:ext>
            </a:extLst>
          </p:cNvPr>
          <p:cNvCxnSpPr/>
          <p:nvPr/>
        </p:nvCxnSpPr>
        <p:spPr>
          <a:xfrm>
            <a:off x="5438950" y="1909430"/>
            <a:ext cx="795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22DB05-EFB0-BE23-7A5C-A9F7B9AC42B9}"/>
              </a:ext>
            </a:extLst>
          </p:cNvPr>
          <p:cNvCxnSpPr/>
          <p:nvPr/>
        </p:nvCxnSpPr>
        <p:spPr>
          <a:xfrm>
            <a:off x="5525818" y="2170506"/>
            <a:ext cx="6217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54EDE-0DEC-2CF3-1DE3-BC746EAEDA91}"/>
                  </a:ext>
                </a:extLst>
              </p14:cNvPr>
              <p14:cNvContentPartPr/>
              <p14:nvPr/>
            </p14:nvContentPartPr>
            <p14:xfrm>
              <a:off x="2299458" y="1374584"/>
              <a:ext cx="247680" cy="101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54EDE-0DEC-2CF3-1DE3-BC746EAEDA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458" y="1365944"/>
                <a:ext cx="265320" cy="103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CB3E572-89DB-EF5D-FCC7-11BFD2C0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6081" y="1334576"/>
            <a:ext cx="335309" cy="109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6BA060-5CED-3FFF-514E-C55C6171AF70}"/>
                  </a:ext>
                </a:extLst>
              </p14:cNvPr>
              <p14:cNvContentPartPr/>
              <p14:nvPr/>
            </p14:nvContentPartPr>
            <p14:xfrm>
              <a:off x="3220467" y="1375138"/>
              <a:ext cx="229680" cy="177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6BA060-5CED-3FFF-514E-C55C6171A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1827" y="1366498"/>
                <a:ext cx="247320" cy="179712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23586CE-57A4-2661-0C7E-A6568F5AC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420619" y="1320760"/>
            <a:ext cx="317019" cy="18594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AD207C0-3D0E-2FDC-BDD0-2B4782940EEF}"/>
                  </a:ext>
                </a:extLst>
              </p14:cNvPr>
              <p14:cNvContentPartPr/>
              <p14:nvPr/>
            </p14:nvContentPartPr>
            <p14:xfrm>
              <a:off x="4129344" y="1409692"/>
              <a:ext cx="394560" cy="1449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AD207C0-3D0E-2FDC-BDD0-2B4782940E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0344" y="1401052"/>
                <a:ext cx="412200" cy="14666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749B207D-F891-D9F8-13A4-71764FE187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479861" y="1368688"/>
            <a:ext cx="481626" cy="1530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A2DC2D-D36B-1CC9-04C4-0B3A2F17C78F}"/>
                  </a:ext>
                </a:extLst>
              </p14:cNvPr>
              <p14:cNvContentPartPr/>
              <p14:nvPr/>
            </p14:nvContentPartPr>
            <p14:xfrm>
              <a:off x="5440390" y="1428676"/>
              <a:ext cx="389880" cy="98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A2DC2D-D36B-1CC9-04C4-0B3A2F17C7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1750" y="1419676"/>
                <a:ext cx="407520" cy="10036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9A330A-3D62-86EF-B467-B638EC4B39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5813897" y="1375138"/>
            <a:ext cx="469433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FFFE680-4B27-9B80-816A-60BA535501F2}"/>
              </a:ext>
            </a:extLst>
          </p:cNvPr>
          <p:cNvGrpSpPr/>
          <p:nvPr/>
        </p:nvGrpSpPr>
        <p:grpSpPr>
          <a:xfrm>
            <a:off x="2299458" y="1334576"/>
            <a:ext cx="541803" cy="1097375"/>
            <a:chOff x="2299458" y="1334576"/>
            <a:chExt cx="541803" cy="10973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2654EDE-0DEC-2CF3-1DE3-BC746EAEDA91}"/>
                    </a:ext>
                  </a:extLst>
                </p14:cNvPr>
                <p14:cNvContentPartPr/>
                <p14:nvPr/>
              </p14:nvContentPartPr>
              <p14:xfrm>
                <a:off x="2299458" y="1374584"/>
                <a:ext cx="247680" cy="101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2654EDE-0DEC-2CF3-1DE3-BC746EAEDA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0458" y="1365944"/>
                  <a:ext cx="265320" cy="1035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B3E572-89DB-EF5D-FCC7-11BFD2C0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505952" y="1334576"/>
              <a:ext cx="335309" cy="109737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1171ED-A1AC-C3A6-5BB9-06916D453B95}"/>
              </a:ext>
            </a:extLst>
          </p:cNvPr>
          <p:cNvGrpSpPr/>
          <p:nvPr/>
        </p:nvGrpSpPr>
        <p:grpSpPr>
          <a:xfrm>
            <a:off x="3220467" y="1334131"/>
            <a:ext cx="514894" cy="1859441"/>
            <a:chOff x="3220467" y="1334131"/>
            <a:chExt cx="514894" cy="18594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BA060-5CED-3FFF-514E-C55C6171AF70}"/>
                    </a:ext>
                  </a:extLst>
                </p14:cNvPr>
                <p14:cNvContentPartPr/>
                <p14:nvPr/>
              </p14:nvContentPartPr>
              <p14:xfrm>
                <a:off x="3220467" y="1375138"/>
                <a:ext cx="229680" cy="177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BA060-5CED-3FFF-514E-C55C6171AF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1827" y="1366498"/>
                  <a:ext cx="247320" cy="17971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23586CE-57A4-2661-0C7E-A6568F5AC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3418342" y="1334131"/>
              <a:ext cx="317019" cy="185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63F97-4A83-FD8A-95FC-A2CEA2D49648}"/>
              </a:ext>
            </a:extLst>
          </p:cNvPr>
          <p:cNvGrpSpPr/>
          <p:nvPr/>
        </p:nvGrpSpPr>
        <p:grpSpPr>
          <a:xfrm>
            <a:off x="4129344" y="1369077"/>
            <a:ext cx="815967" cy="1530229"/>
            <a:chOff x="4129344" y="1369077"/>
            <a:chExt cx="815967" cy="15302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D207C0-3D0E-2FDC-BDD0-2B4782940EEF}"/>
                    </a:ext>
                  </a:extLst>
                </p14:cNvPr>
                <p14:cNvContentPartPr/>
                <p14:nvPr/>
              </p14:nvContentPartPr>
              <p14:xfrm>
                <a:off x="4129344" y="1409692"/>
                <a:ext cx="394560" cy="144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D207C0-3D0E-2FDC-BDD0-2B4782940E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20344" y="1401052"/>
                  <a:ext cx="412200" cy="14666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9B207D-F891-D9F8-13A4-71764FE18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4463685" y="1369077"/>
              <a:ext cx="481626" cy="153022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871C37-9629-C3CA-8E82-7F6E15FBD621}"/>
              </a:ext>
            </a:extLst>
          </p:cNvPr>
          <p:cNvGrpSpPr/>
          <p:nvPr/>
        </p:nvGrpSpPr>
        <p:grpSpPr>
          <a:xfrm>
            <a:off x="5440390" y="1385201"/>
            <a:ext cx="832569" cy="1072989"/>
            <a:chOff x="5440390" y="1385201"/>
            <a:chExt cx="832569" cy="10729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A2DC2D-D36B-1CC9-04C4-0B3A2F17C78F}"/>
                    </a:ext>
                  </a:extLst>
                </p14:cNvPr>
                <p14:cNvContentPartPr/>
                <p14:nvPr/>
              </p14:nvContentPartPr>
              <p14:xfrm>
                <a:off x="5440390" y="1428676"/>
                <a:ext cx="389880" cy="986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A2DC2D-D36B-1CC9-04C4-0B3A2F17C7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1750" y="1419676"/>
                  <a:ext cx="407520" cy="10036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9A330A-3D62-86EF-B467-B638EC4B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803526" y="1385201"/>
              <a:ext cx="469433" cy="1072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5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D425A-AACB-0512-F256-274B233813CD}"/>
              </a:ext>
            </a:extLst>
          </p:cNvPr>
          <p:cNvCxnSpPr/>
          <p:nvPr/>
        </p:nvCxnSpPr>
        <p:spPr>
          <a:xfrm>
            <a:off x="2545177" y="1368688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560B2-5D93-12BF-E674-3AAC50248CAC}"/>
              </a:ext>
            </a:extLst>
          </p:cNvPr>
          <p:cNvCxnSpPr/>
          <p:nvPr/>
        </p:nvCxnSpPr>
        <p:spPr>
          <a:xfrm>
            <a:off x="2403445" y="1623364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801C7-6847-6535-89DD-02D1CA3F126A}"/>
              </a:ext>
            </a:extLst>
          </p:cNvPr>
          <p:cNvCxnSpPr/>
          <p:nvPr/>
        </p:nvCxnSpPr>
        <p:spPr>
          <a:xfrm>
            <a:off x="2307433" y="1872976"/>
            <a:ext cx="4754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039AD-AE37-8F52-506A-5ABB3589D9DA}"/>
              </a:ext>
            </a:extLst>
          </p:cNvPr>
          <p:cNvCxnSpPr/>
          <p:nvPr/>
        </p:nvCxnSpPr>
        <p:spPr>
          <a:xfrm>
            <a:off x="2302861" y="2141899"/>
            <a:ext cx="48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F185B-34D9-5607-0DA2-BAFFE954C654}"/>
              </a:ext>
            </a:extLst>
          </p:cNvPr>
          <p:cNvCxnSpPr/>
          <p:nvPr/>
        </p:nvCxnSpPr>
        <p:spPr>
          <a:xfrm>
            <a:off x="3454008" y="1370056"/>
            <a:ext cx="0" cy="155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8FBB8-F818-F687-0CCD-A691B21C8183}"/>
              </a:ext>
            </a:extLst>
          </p:cNvPr>
          <p:cNvCxnSpPr/>
          <p:nvPr/>
        </p:nvCxnSpPr>
        <p:spPr>
          <a:xfrm>
            <a:off x="3312276" y="1776271"/>
            <a:ext cx="28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B7C9B-751E-0C66-AB52-5B1CA8B003CB}"/>
              </a:ext>
            </a:extLst>
          </p:cNvPr>
          <p:cNvCxnSpPr/>
          <p:nvPr/>
        </p:nvCxnSpPr>
        <p:spPr>
          <a:xfrm>
            <a:off x="3362568" y="2556725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0775E-87D3-E4F5-DF20-3F4697BEBFB0}"/>
              </a:ext>
            </a:extLst>
          </p:cNvPr>
          <p:cNvCxnSpPr/>
          <p:nvPr/>
        </p:nvCxnSpPr>
        <p:spPr>
          <a:xfrm>
            <a:off x="4520808" y="1402672"/>
            <a:ext cx="0" cy="160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2BE4B6-D2CF-3A4E-1647-FC95BF5909AF}"/>
              </a:ext>
            </a:extLst>
          </p:cNvPr>
          <p:cNvCxnSpPr/>
          <p:nvPr/>
        </p:nvCxnSpPr>
        <p:spPr>
          <a:xfrm>
            <a:off x="4081896" y="1776271"/>
            <a:ext cx="8778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031031-F5DD-5BC9-492A-2F3333F1CAA6}"/>
              </a:ext>
            </a:extLst>
          </p:cNvPr>
          <p:cNvCxnSpPr/>
          <p:nvPr/>
        </p:nvCxnSpPr>
        <p:spPr>
          <a:xfrm>
            <a:off x="4196196" y="2170506"/>
            <a:ext cx="630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D2276D-10CE-50E7-16F3-45C052AA0973}"/>
              </a:ext>
            </a:extLst>
          </p:cNvPr>
          <p:cNvCxnSpPr/>
          <p:nvPr/>
        </p:nvCxnSpPr>
        <p:spPr>
          <a:xfrm>
            <a:off x="4360788" y="2591854"/>
            <a:ext cx="32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C8C0C-2612-221F-8CAA-D4B0E9012048}"/>
              </a:ext>
            </a:extLst>
          </p:cNvPr>
          <p:cNvCxnSpPr/>
          <p:nvPr/>
        </p:nvCxnSpPr>
        <p:spPr>
          <a:xfrm>
            <a:off x="5836714" y="1425189"/>
            <a:ext cx="0" cy="114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2BC39-E7E0-36A7-BDD6-A89ADB1872B8}"/>
              </a:ext>
            </a:extLst>
          </p:cNvPr>
          <p:cNvCxnSpPr/>
          <p:nvPr/>
        </p:nvCxnSpPr>
        <p:spPr>
          <a:xfrm>
            <a:off x="5416090" y="1683366"/>
            <a:ext cx="8412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E9F55-7B46-B8C3-A744-6119758DB4CC}"/>
              </a:ext>
            </a:extLst>
          </p:cNvPr>
          <p:cNvCxnSpPr/>
          <p:nvPr/>
        </p:nvCxnSpPr>
        <p:spPr>
          <a:xfrm>
            <a:off x="5342938" y="1996792"/>
            <a:ext cx="987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22DB05-EFB0-BE23-7A5C-A9F7B9AC42B9}"/>
              </a:ext>
            </a:extLst>
          </p:cNvPr>
          <p:cNvCxnSpPr/>
          <p:nvPr/>
        </p:nvCxnSpPr>
        <p:spPr>
          <a:xfrm>
            <a:off x="5443522" y="2292815"/>
            <a:ext cx="813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C858C-C354-805D-E3AC-55DF7EF10823}"/>
              </a:ext>
            </a:extLst>
          </p:cNvPr>
          <p:cNvCxnSpPr/>
          <p:nvPr/>
        </p:nvCxnSpPr>
        <p:spPr>
          <a:xfrm>
            <a:off x="3275700" y="2170506"/>
            <a:ext cx="356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CE8A-8DA4-50B3-3A83-B21378B6B2B8}"/>
              </a:ext>
            </a:extLst>
          </p:cNvPr>
          <p:cNvGrpSpPr/>
          <p:nvPr/>
        </p:nvGrpSpPr>
        <p:grpSpPr>
          <a:xfrm>
            <a:off x="2302861" y="1368688"/>
            <a:ext cx="484632" cy="1005840"/>
            <a:chOff x="2302861" y="1368688"/>
            <a:chExt cx="484632" cy="10058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ED425A-AACB-0512-F256-274B233813CD}"/>
                </a:ext>
              </a:extLst>
            </p:cNvPr>
            <p:cNvCxnSpPr/>
            <p:nvPr/>
          </p:nvCxnSpPr>
          <p:spPr>
            <a:xfrm>
              <a:off x="2545177" y="1368688"/>
              <a:ext cx="0" cy="10058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560B2-5D93-12BF-E674-3AAC50248CAC}"/>
                </a:ext>
              </a:extLst>
            </p:cNvPr>
            <p:cNvCxnSpPr/>
            <p:nvPr/>
          </p:nvCxnSpPr>
          <p:spPr>
            <a:xfrm>
              <a:off x="2403445" y="1623364"/>
              <a:ext cx="283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6801C7-6847-6535-89DD-02D1CA3F126A}"/>
                </a:ext>
              </a:extLst>
            </p:cNvPr>
            <p:cNvCxnSpPr/>
            <p:nvPr/>
          </p:nvCxnSpPr>
          <p:spPr>
            <a:xfrm>
              <a:off x="2307433" y="1872976"/>
              <a:ext cx="4754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5039AD-AE37-8F52-506A-5ABB3589D9DA}"/>
                </a:ext>
              </a:extLst>
            </p:cNvPr>
            <p:cNvCxnSpPr/>
            <p:nvPr/>
          </p:nvCxnSpPr>
          <p:spPr>
            <a:xfrm>
              <a:off x="2302861" y="2141899"/>
              <a:ext cx="4846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E88930-E640-B62B-EB8E-C5328C38EF1F}"/>
              </a:ext>
            </a:extLst>
          </p:cNvPr>
          <p:cNvGrpSpPr/>
          <p:nvPr/>
        </p:nvGrpSpPr>
        <p:grpSpPr>
          <a:xfrm rot="10800000">
            <a:off x="4081896" y="1402672"/>
            <a:ext cx="877824" cy="1600200"/>
            <a:chOff x="4081896" y="1402672"/>
            <a:chExt cx="877824" cy="1600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10775E-87D3-E4F5-DF20-3F4697BEBFB0}"/>
                </a:ext>
              </a:extLst>
            </p:cNvPr>
            <p:cNvCxnSpPr/>
            <p:nvPr/>
          </p:nvCxnSpPr>
          <p:spPr>
            <a:xfrm>
              <a:off x="4520808" y="1402672"/>
              <a:ext cx="0" cy="1600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2BE4B6-D2CF-3A4E-1647-FC95BF5909AF}"/>
                </a:ext>
              </a:extLst>
            </p:cNvPr>
            <p:cNvCxnSpPr/>
            <p:nvPr/>
          </p:nvCxnSpPr>
          <p:spPr>
            <a:xfrm>
              <a:off x="4081896" y="1776271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031031-F5DD-5BC9-492A-2F3333F1CAA6}"/>
                </a:ext>
              </a:extLst>
            </p:cNvPr>
            <p:cNvCxnSpPr/>
            <p:nvPr/>
          </p:nvCxnSpPr>
          <p:spPr>
            <a:xfrm>
              <a:off x="4196196" y="2170506"/>
              <a:ext cx="6309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D2276D-10CE-50E7-16F3-45C052AA0973}"/>
                </a:ext>
              </a:extLst>
            </p:cNvPr>
            <p:cNvCxnSpPr/>
            <p:nvPr/>
          </p:nvCxnSpPr>
          <p:spPr>
            <a:xfrm>
              <a:off x="4360788" y="2591854"/>
              <a:ext cx="32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B59704-9886-E5FD-B236-473F9CD783A5}"/>
              </a:ext>
            </a:extLst>
          </p:cNvPr>
          <p:cNvGrpSpPr/>
          <p:nvPr/>
        </p:nvGrpSpPr>
        <p:grpSpPr>
          <a:xfrm rot="10800000">
            <a:off x="5342938" y="1425189"/>
            <a:ext cx="987552" cy="1143000"/>
            <a:chOff x="5342938" y="1425189"/>
            <a:chExt cx="987552" cy="1143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7C8C0C-2612-221F-8CAA-D4B0E9012048}"/>
                </a:ext>
              </a:extLst>
            </p:cNvPr>
            <p:cNvCxnSpPr/>
            <p:nvPr/>
          </p:nvCxnSpPr>
          <p:spPr>
            <a:xfrm>
              <a:off x="5836714" y="1425189"/>
              <a:ext cx="0" cy="114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52BC39-E7E0-36A7-BDD6-A89ADB1872B8}"/>
                </a:ext>
              </a:extLst>
            </p:cNvPr>
            <p:cNvCxnSpPr/>
            <p:nvPr/>
          </p:nvCxnSpPr>
          <p:spPr>
            <a:xfrm>
              <a:off x="5416090" y="1683366"/>
              <a:ext cx="841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4E9F55-7B46-B8C3-A744-6119758DB4CC}"/>
                </a:ext>
              </a:extLst>
            </p:cNvPr>
            <p:cNvCxnSpPr/>
            <p:nvPr/>
          </p:nvCxnSpPr>
          <p:spPr>
            <a:xfrm>
              <a:off x="5342938" y="1996792"/>
              <a:ext cx="9875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22DB05-EFB0-BE23-7A5C-A9F7B9AC42B9}"/>
                </a:ext>
              </a:extLst>
            </p:cNvPr>
            <p:cNvCxnSpPr/>
            <p:nvPr/>
          </p:nvCxnSpPr>
          <p:spPr>
            <a:xfrm>
              <a:off x="5443522" y="2292815"/>
              <a:ext cx="8138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AC53F1-1B28-01A1-208B-E0424BF0491A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3905941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318753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6115774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380141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8180465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31417324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85537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027232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390276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82012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982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576450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2458219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450515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611756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398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110.30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54.50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63.80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77.30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58.50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52.20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53.10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280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F5947D-D3C3-2289-0901-F4CEC03D8193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2885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57855718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3600689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576044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2650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365012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23919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5788606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598775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299183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43415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286407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8350545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4232324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03901993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2013-1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824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106.00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50.00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102.75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103.43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84.11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31.12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38.90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20.41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19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9E74BD-C4B8-9CB6-7840-98BA115F547B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47356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436637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836530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736856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56751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237845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751619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636344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974094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1960746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3013773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71106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412909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382704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33531364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OGS5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892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175.00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111.00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48.00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96.29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68.93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35.36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73.53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71.23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58.87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46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08A199-E23D-175F-B9D4-2D066F4C0782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182715"/>
          <a:ext cx="10515596" cy="190706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28159159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089027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780214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448099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60758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8138045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48126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9916417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7292629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64317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251353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41893587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24433523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61820345"/>
                    </a:ext>
                  </a:extLst>
                </a:gridCol>
              </a:tblGrid>
              <a:tr h="18914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DAN5</a:t>
                      </a:r>
                    </a:p>
                  </a:txBody>
                  <a:tcPr marL="14417" marR="14417" marT="11533" marB="11533" anchor="ctr">
                    <a:lnL>
                      <a:noFill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54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flake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446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125.70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114.40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91.50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108.40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89.30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20.80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35.80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37.70</a:t>
                      </a:r>
                    </a:p>
                  </a:txBody>
                  <a:tcPr marL="14417" marR="14417" marT="11533" marB="11533" anchor="ctr">
                    <a:lnL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763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3935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E1A92-C531-E60F-3BD7-B75B687EF200}"/>
              </a:ext>
            </a:extLst>
          </p:cNvPr>
          <p:cNvGrpSpPr/>
          <p:nvPr/>
        </p:nvGrpSpPr>
        <p:grpSpPr>
          <a:xfrm rot="10800000">
            <a:off x="3275700" y="1370056"/>
            <a:ext cx="356616" cy="1554480"/>
            <a:chOff x="3275700" y="1370056"/>
            <a:chExt cx="356616" cy="15544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1F185B-34D9-5607-0DA2-BAFFE954C654}"/>
                </a:ext>
              </a:extLst>
            </p:cNvPr>
            <p:cNvCxnSpPr/>
            <p:nvPr/>
          </p:nvCxnSpPr>
          <p:spPr>
            <a:xfrm>
              <a:off x="3454008" y="1370056"/>
              <a:ext cx="0" cy="1554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18FBB8-F818-F687-0CCD-A691B21C8183}"/>
                </a:ext>
              </a:extLst>
            </p:cNvPr>
            <p:cNvCxnSpPr/>
            <p:nvPr/>
          </p:nvCxnSpPr>
          <p:spPr>
            <a:xfrm>
              <a:off x="3312276" y="1776271"/>
              <a:ext cx="2834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0B7C9B-751E-0C66-AB52-5B1CA8B003CB}"/>
                </a:ext>
              </a:extLst>
            </p:cNvPr>
            <p:cNvCxnSpPr/>
            <p:nvPr/>
          </p:nvCxnSpPr>
          <p:spPr>
            <a:xfrm>
              <a:off x="3362568" y="2556725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E1C858C-C354-805D-E3AC-55DF7EF10823}"/>
                </a:ext>
              </a:extLst>
            </p:cNvPr>
            <p:cNvCxnSpPr/>
            <p:nvPr/>
          </p:nvCxnSpPr>
          <p:spPr>
            <a:xfrm>
              <a:off x="3275700" y="2170506"/>
              <a:ext cx="3566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0E813B9-D1F0-E909-3A15-CBF05D285025}"/>
                  </a:ext>
                </a:extLst>
              </p14:cNvPr>
              <p14:cNvContentPartPr/>
              <p14:nvPr/>
            </p14:nvContentPartPr>
            <p14:xfrm>
              <a:off x="3275661" y="1373516"/>
              <a:ext cx="181440" cy="1555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0E813B9-D1F0-E909-3A15-CBF05D285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661" y="1364876"/>
                <a:ext cx="199080" cy="15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A6CCE4-1F11-2253-5B9B-8254F3A54684}"/>
                  </a:ext>
                </a:extLst>
              </p14:cNvPr>
              <p14:cNvContentPartPr/>
              <p14:nvPr/>
            </p14:nvContentPartPr>
            <p14:xfrm>
              <a:off x="4081701" y="1407716"/>
              <a:ext cx="437400" cy="1582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A6CCE4-1F11-2253-5B9B-8254F3A546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701" y="1398716"/>
                <a:ext cx="45504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0B5035-BB15-3F97-4774-3840062D8199}"/>
                  </a:ext>
                </a:extLst>
              </p14:cNvPr>
              <p14:cNvContentPartPr/>
              <p14:nvPr/>
            </p14:nvContentPartPr>
            <p14:xfrm>
              <a:off x="5329101" y="1439396"/>
              <a:ext cx="509040" cy="1126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0B5035-BB15-3F97-4774-3840062D81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0461" y="1430756"/>
                <a:ext cx="5266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C509E2-608A-E53E-FF50-7D1B23D535AC}"/>
                  </a:ext>
                </a:extLst>
              </p14:cNvPr>
              <p14:cNvContentPartPr/>
              <p14:nvPr/>
            </p14:nvContentPartPr>
            <p14:xfrm flipH="1">
              <a:off x="3451341" y="1373516"/>
              <a:ext cx="180975" cy="155575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C509E2-608A-E53E-FF50-7D1B23D53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3442723" y="1364513"/>
                <a:ext cx="198570" cy="1573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ECF0C6-9716-C071-BE71-875DAC4FF197}"/>
                  </a:ext>
                </a:extLst>
              </p14:cNvPr>
              <p14:cNvContentPartPr/>
              <p14:nvPr/>
            </p14:nvContentPartPr>
            <p14:xfrm flipH="1">
              <a:off x="4519101" y="1407627"/>
              <a:ext cx="438150" cy="158273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ECF0C6-9716-C071-BE71-875DAC4FF1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510086" y="1398628"/>
                <a:ext cx="455820" cy="160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E8371A-B8A8-082D-431F-5F95E48CDA88}"/>
                  </a:ext>
                </a:extLst>
              </p14:cNvPr>
              <p14:cNvContentPartPr/>
              <p14:nvPr/>
            </p14:nvContentPartPr>
            <p14:xfrm flipH="1">
              <a:off x="5833370" y="1444515"/>
              <a:ext cx="508000" cy="112712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E8371A-B8A8-082D-431F-5F95E48CDA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5824388" y="1435510"/>
                <a:ext cx="525604" cy="11447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8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225</Words>
  <Application>Microsoft Office PowerPoint</Application>
  <PresentationFormat>Widescreen</PresentationFormat>
  <Paragraphs>225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Cheng</dc:creator>
  <cp:lastModifiedBy>Cheng Liu</cp:lastModifiedBy>
  <cp:revision>8</cp:revision>
  <dcterms:created xsi:type="dcterms:W3CDTF">2023-11-30T23:49:44Z</dcterms:created>
  <dcterms:modified xsi:type="dcterms:W3CDTF">2024-02-09T16:24:01Z</dcterms:modified>
</cp:coreProperties>
</file>