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7" autoAdjust="0"/>
    <p:restoredTop sz="85593" autoAdjust="0"/>
  </p:normalViewPr>
  <p:slideViewPr>
    <p:cSldViewPr snapToGrid="0">
      <p:cViewPr>
        <p:scale>
          <a:sx n="80" d="100"/>
          <a:sy n="80" d="100"/>
        </p:scale>
        <p:origin x="93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0B567-6889-460D-8F66-9DFB46CD48B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361A7-22E6-465B-95E7-177A4100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3D Artifact scans from Gona used in this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361A7-22E6-465B-95E7-177A4100F1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3: (a) Illustration of variation captured by 3DGM-PCs, and plots of correlation between (b) Linear-PC1 and 3DGM-PC1 artifact scores and (c) Linear-PC2 and higher order 3DGM-PCs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361A7-22E6-465B-95E7-177A4100F1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8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4: Surface area and SDI computed by caliper measures vs.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361A7-22E6-465B-95E7-177A4100F1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1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5: Testing the validity of Acheulean typology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361A7-22E6-465B-95E7-177A4100F1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2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6: Effect of FAI in pointedness (a) and relationship between FAI and </a:t>
            </a:r>
            <a:r>
              <a:rPr lang="en-US" dirty="0" err="1"/>
              <a:t>cSDI</a:t>
            </a:r>
            <a:r>
              <a:rPr lang="en-US" dirty="0"/>
              <a:t> 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361A7-22E6-465B-95E7-177A4100F1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89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9: Effect of FAI compared to unmodified large flakes from Acheulean contexts.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361A7-22E6-465B-95E7-177A4100F1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2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361A7-22E6-465B-95E7-177A4100F1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3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361A7-22E6-465B-95E7-177A4100F1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94DF-B45B-6FA1-01D0-93187DF34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183D9-D0C8-1769-2061-72985EF59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29B4-8314-E6F2-BE14-37FFD418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A3D-E43C-4BF6-8088-ACBBCD64BA8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3CE9-43E1-660A-595E-F850C91B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A05DA-4D42-0AAC-0427-D1556EB9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4056-68C3-4AEC-B6CD-CB453ADD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1246-9073-7233-0E69-C8DD8410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EA3DC-6D07-E394-B69C-74E2F72A7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8DD4-B571-76D5-2E45-BE707512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A3D-E43C-4BF6-8088-ACBBCD64BA8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2780-A5E8-AAE2-7199-5493DF94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F3F00-7C3D-84E3-DFAC-16939C04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4056-68C3-4AEC-B6CD-CB453ADD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CD7A3-D79E-8ED7-9EB4-DB7662EB0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5B48A-BF19-1348-DC8A-74CC5FCC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39F1C-4D18-237E-7C0B-C668FD4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A3D-E43C-4BF6-8088-ACBBCD64BA8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2FF1-05E0-666C-C3CA-59603F75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7021-D9B3-32F0-F772-DFD1F840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4056-68C3-4AEC-B6CD-CB453ADD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B491-245A-2644-E7E1-3715611A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705E-4423-DE9B-5BE6-8151DD6E0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6CDDE-921E-A298-8E8B-5A6DABBB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A3D-E43C-4BF6-8088-ACBBCD64BA8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EC90-6D05-DCB9-FC77-E830D788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FFBB-748E-CFFD-7CA5-F566F315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4056-68C3-4AEC-B6CD-CB453ADD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8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C14B-4E34-FAFB-9F23-6A509CE0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1FF71-D98E-C6E2-305B-695BE292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C5BB-D133-3B28-9B79-2759246F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A3D-E43C-4BF6-8088-ACBBCD64BA8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7069-DA66-B0CE-C2E8-14171FC4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F25D8-AF19-CFF9-99DC-069477FB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4056-68C3-4AEC-B6CD-CB453ADD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3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7014-A72D-9237-B0C1-C87BD997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60E3-60B7-CA8B-CAFB-3BBE6839C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2D-94D0-2714-4C71-1E7E41614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FD05D-3F6F-4788-5DA0-04964035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A3D-E43C-4BF6-8088-ACBBCD64BA8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6B86-18FD-EE3F-B4E9-DBAAC427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4A345-32BD-4992-EC24-A0C64EEC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4056-68C3-4AEC-B6CD-CB453ADD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7A98-BE0A-16C1-EBCC-56172372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C0E39-F25D-226B-EB19-4CB573192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F9D6-9591-CB33-EECD-9E16370DD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95D12-10A7-EF90-DDB3-16319ABD8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CF2FD-0D21-934C-5211-5E7D9D1AB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1D5F2-B2D7-C562-29BE-3384248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A3D-E43C-4BF6-8088-ACBBCD64BA8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17AFF-B649-059C-2122-81CE9F00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5FBB3-3B9A-A125-BAA2-A0647EFE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4056-68C3-4AEC-B6CD-CB453ADD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6A37-AE30-A843-89B3-FA79FF6D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EEBD1-FF78-BD7A-8D82-133B916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A3D-E43C-4BF6-8088-ACBBCD64BA8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65AA-AB3B-3C77-B782-466A1CCC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3644B-1F78-A317-D261-82CAD6AA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4056-68C3-4AEC-B6CD-CB453ADD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6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F7244-2BE7-6945-540F-EDE7B58B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A3D-E43C-4BF6-8088-ACBBCD64BA8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DF0C3-9571-B31A-556F-740794DC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55787-658D-4248-F3DC-65D35F18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4056-68C3-4AEC-B6CD-CB453ADD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7E64-F7B0-2066-E5DE-F48FCA44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A5A6-E57E-281F-1999-0F068A1B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AE16B-CAB2-DF26-1CF0-48C7230B7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C0306-4C9C-172A-3F06-99725EF9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A3D-E43C-4BF6-8088-ACBBCD64BA8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D03E0-27C5-6C90-4B64-AFAED4DA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2A8DE-B226-56CE-E8A4-9AE1B0E1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4056-68C3-4AEC-B6CD-CB453ADD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9F56-4688-59BD-5EF5-EA48FC81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EE972-6196-6B1B-71A6-D2AD4E340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F5DB5-627B-A7E8-AF53-4CA735721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4E7A0-F732-A9FE-53C7-7FF93427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A3D-E43C-4BF6-8088-ACBBCD64BA8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7DD80-5589-B6B4-E684-952D572A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369E-7069-4E86-6B6F-65337C7C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4056-68C3-4AEC-B6CD-CB453ADD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2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5917A-5285-728C-8B2F-9FEA4D8A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01279-DB64-337C-AAB5-753704D4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E06E4-18F5-A1F4-3BAD-E46356DA3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8A3D-E43C-4BF6-8088-ACBBCD64BA8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F15BF-00F4-0959-57F2-E2AF3DBD3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D1EF-53E7-6550-583E-EF742DFAC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4056-68C3-4AEC-B6CD-CB453ADD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1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stone tools&#10;&#10;Description automatically generated">
            <a:extLst>
              <a:ext uri="{FF2B5EF4-FFF2-40B4-BE49-F238E27FC236}">
                <a16:creationId xmlns:a16="http://schemas.microsoft.com/office/drawing/2014/main" id="{4DA1F789-DBE5-BE05-4874-37CFDE623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48" y="148856"/>
            <a:ext cx="3986852" cy="66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5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0528E5-65C2-539D-8A51-1545BAC72709}"/>
              </a:ext>
            </a:extLst>
          </p:cNvPr>
          <p:cNvSpPr txBox="1"/>
          <p:nvPr/>
        </p:nvSpPr>
        <p:spPr>
          <a:xfrm>
            <a:off x="3821374" y="450376"/>
            <a:ext cx="339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Indeterminate-base Mode 2 Cores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E7842-DADE-981F-4CF6-7F279862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1959"/>
            <a:ext cx="5499977" cy="3243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B0CD88-9A86-FEA8-7A56-096F5C2B9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030" y="2021493"/>
            <a:ext cx="6145970" cy="36241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12F449-F17F-2419-E4E5-8829B955A7E5}"/>
              </a:ext>
            </a:extLst>
          </p:cNvPr>
          <p:cNvCxnSpPr/>
          <p:nvPr/>
        </p:nvCxnSpPr>
        <p:spPr>
          <a:xfrm>
            <a:off x="1555845" y="2866030"/>
            <a:ext cx="14739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8FC3CA-28E9-D1AE-F7CB-804051F5BE98}"/>
              </a:ext>
            </a:extLst>
          </p:cNvPr>
          <p:cNvCxnSpPr/>
          <p:nvPr/>
        </p:nvCxnSpPr>
        <p:spPr>
          <a:xfrm>
            <a:off x="3029803" y="2718179"/>
            <a:ext cx="14739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DDF40A-101C-699E-5C19-5407BBF263A4}"/>
              </a:ext>
            </a:extLst>
          </p:cNvPr>
          <p:cNvCxnSpPr/>
          <p:nvPr/>
        </p:nvCxnSpPr>
        <p:spPr>
          <a:xfrm>
            <a:off x="7808795" y="4792639"/>
            <a:ext cx="14739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FB7BD9-98DA-065B-D082-868B2981B3D8}"/>
              </a:ext>
            </a:extLst>
          </p:cNvPr>
          <p:cNvCxnSpPr/>
          <p:nvPr/>
        </p:nvCxnSpPr>
        <p:spPr>
          <a:xfrm>
            <a:off x="9555708" y="4465092"/>
            <a:ext cx="14739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6CDD76-7F36-EFE4-2342-B46E1F608479}"/>
              </a:ext>
            </a:extLst>
          </p:cNvPr>
          <p:cNvSpPr txBox="1"/>
          <p:nvPr/>
        </p:nvSpPr>
        <p:spPr>
          <a:xfrm>
            <a:off x="2033587" y="26813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C2350-347A-C853-CDEC-0776E3F6D6A2}"/>
              </a:ext>
            </a:extLst>
          </p:cNvPr>
          <p:cNvSpPr txBox="1"/>
          <p:nvPr/>
        </p:nvSpPr>
        <p:spPr>
          <a:xfrm>
            <a:off x="3559033" y="24966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39C24-2C78-A49E-3985-04930D029DE4}"/>
              </a:ext>
            </a:extLst>
          </p:cNvPr>
          <p:cNvSpPr txBox="1"/>
          <p:nvPr/>
        </p:nvSpPr>
        <p:spPr>
          <a:xfrm>
            <a:off x="8338025" y="46079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55708-85AE-18ED-88C2-DA754F48EC86}"/>
              </a:ext>
            </a:extLst>
          </p:cNvPr>
          <p:cNvSpPr txBox="1"/>
          <p:nvPr/>
        </p:nvSpPr>
        <p:spPr>
          <a:xfrm>
            <a:off x="10084938" y="423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52098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EB0C9B-C408-1A98-9949-0202B2A5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0" y="0"/>
            <a:ext cx="8124825" cy="4791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05C476-E0FA-ECAF-B27F-40A96DD95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4" r="25252"/>
          <a:stretch/>
        </p:blipFill>
        <p:spPr>
          <a:xfrm>
            <a:off x="7519360" y="467793"/>
            <a:ext cx="4672640" cy="3326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72C5C5-809A-E36D-3EC6-2CF276BA3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9" r="24916"/>
          <a:stretch/>
        </p:blipFill>
        <p:spPr>
          <a:xfrm>
            <a:off x="7519360" y="3494329"/>
            <a:ext cx="4672640" cy="3363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C228AE-51A2-F3B4-2034-1015AFE92E09}"/>
              </a:ext>
            </a:extLst>
          </p:cNvPr>
          <p:cNvSpPr txBox="1"/>
          <p:nvPr/>
        </p:nvSpPr>
        <p:spPr>
          <a:xfrm>
            <a:off x="8038531" y="668740"/>
            <a:ext cx="127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Largest Scars on Cobble 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00F89-47EB-9665-5062-1830167B0D0F}"/>
              </a:ext>
            </a:extLst>
          </p:cNvPr>
          <p:cNvSpPr txBox="1"/>
          <p:nvPr/>
        </p:nvSpPr>
        <p:spPr>
          <a:xfrm>
            <a:off x="8143128" y="3794079"/>
            <a:ext cx="127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Length of Large Flakes</a:t>
            </a:r>
          </a:p>
        </p:txBody>
      </p:sp>
    </p:spTree>
    <p:extLst>
      <p:ext uri="{BB962C8B-B14F-4D97-AF65-F5344CB8AC3E}">
        <p14:creationId xmlns:p14="http://schemas.microsoft.com/office/powerpoint/2010/main" val="363046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19782C-65A3-C77F-62CA-A2C3D0FB6F36}"/>
              </a:ext>
            </a:extLst>
          </p:cNvPr>
          <p:cNvSpPr txBox="1"/>
          <p:nvPr/>
        </p:nvSpPr>
        <p:spPr>
          <a:xfrm>
            <a:off x="3047638" y="3245417"/>
            <a:ext cx="74458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[Possible Figure 2: Site map?]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643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9093AD-66E5-4F83-ECBC-49DA36DB7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9" t="9246" r="22343" b="6826"/>
          <a:stretch/>
        </p:blipFill>
        <p:spPr>
          <a:xfrm>
            <a:off x="5957534" y="76425"/>
            <a:ext cx="3691095" cy="2545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88DD44-7974-4146-5EDB-ABFC7CF344C7}"/>
              </a:ext>
            </a:extLst>
          </p:cNvPr>
          <p:cNvSpPr txBox="1"/>
          <p:nvPr/>
        </p:nvSpPr>
        <p:spPr>
          <a:xfrm rot="16200000">
            <a:off x="4751101" y="1133264"/>
            <a:ext cx="21690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Linear-PC1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FC325-89DA-2AD4-21B2-E00C336763E6}"/>
              </a:ext>
            </a:extLst>
          </p:cNvPr>
          <p:cNvSpPr txBox="1"/>
          <p:nvPr/>
        </p:nvSpPr>
        <p:spPr>
          <a:xfrm>
            <a:off x="0" y="12051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6B4EE-CC65-4A19-190B-B39F7ACCFDF0}"/>
              </a:ext>
            </a:extLst>
          </p:cNvPr>
          <p:cNvSpPr txBox="1"/>
          <p:nvPr/>
        </p:nvSpPr>
        <p:spPr>
          <a:xfrm>
            <a:off x="5229796" y="-1281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35AB2-C037-832D-033B-F1BDD39D7E37}"/>
              </a:ext>
            </a:extLst>
          </p:cNvPr>
          <p:cNvSpPr txBox="1"/>
          <p:nvPr/>
        </p:nvSpPr>
        <p:spPr>
          <a:xfrm>
            <a:off x="5250558" y="303528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(c)</a:t>
            </a:r>
          </a:p>
        </p:txBody>
      </p:sp>
      <p:pic>
        <p:nvPicPr>
          <p:cNvPr id="13" name="Picture 12" descr="A chart of different shapes of water droplets&#10;&#10;Description automatically generated">
            <a:extLst>
              <a:ext uri="{FF2B5EF4-FFF2-40B4-BE49-F238E27FC236}">
                <a16:creationId xmlns:a16="http://schemas.microsoft.com/office/drawing/2014/main" id="{F157F3D3-A33D-2FDE-0F3A-92DED91AC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4" y="12791"/>
            <a:ext cx="4334076" cy="6845209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EC88A086-B924-F5D1-4690-22E43339BDF2}"/>
              </a:ext>
            </a:extLst>
          </p:cNvPr>
          <p:cNvSpPr/>
          <p:nvPr/>
        </p:nvSpPr>
        <p:spPr>
          <a:xfrm>
            <a:off x="4859080" y="1552357"/>
            <a:ext cx="680484" cy="5252483"/>
          </a:xfrm>
          <a:prstGeom prst="rightBrace">
            <a:avLst>
              <a:gd name="adj1" fmla="val 14350"/>
              <a:gd name="adj2" fmla="val 621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C3D48-BAB6-1A48-3520-2A9A6FB3BD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3" t="11123" r="22050" b="6958"/>
          <a:stretch/>
        </p:blipFill>
        <p:spPr>
          <a:xfrm>
            <a:off x="5957534" y="3131121"/>
            <a:ext cx="2589632" cy="17222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8375B9-CD29-AFEE-C7F8-F81A01B150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31" t="13050" r="23609" b="6902"/>
          <a:stretch/>
        </p:blipFill>
        <p:spPr>
          <a:xfrm>
            <a:off x="8683881" y="3128910"/>
            <a:ext cx="2592652" cy="17222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2BE47B-76ED-D9E4-B4F8-455134CDFB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518" t="10831" r="23616" b="7687"/>
          <a:stretch/>
        </p:blipFill>
        <p:spPr>
          <a:xfrm>
            <a:off x="5957534" y="4914908"/>
            <a:ext cx="2589632" cy="17558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81A182-7A26-0872-3C2E-AE076486CA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766" t="12615" r="24357" b="8316"/>
          <a:stretch/>
        </p:blipFill>
        <p:spPr>
          <a:xfrm>
            <a:off x="8697936" y="4914908"/>
            <a:ext cx="2631444" cy="17558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CFC12E-B859-E9A2-8F70-9D0944E39516}"/>
              </a:ext>
            </a:extLst>
          </p:cNvPr>
          <p:cNvSpPr txBox="1"/>
          <p:nvPr/>
        </p:nvSpPr>
        <p:spPr>
          <a:xfrm>
            <a:off x="6812688" y="2545229"/>
            <a:ext cx="21690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3DGM-PC1       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C1649F-6F7F-DDBA-62E6-03B572902C1C}"/>
              </a:ext>
            </a:extLst>
          </p:cNvPr>
          <p:cNvSpPr txBox="1"/>
          <p:nvPr/>
        </p:nvSpPr>
        <p:spPr>
          <a:xfrm rot="16200000">
            <a:off x="4711255" y="4572227"/>
            <a:ext cx="21690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Linear-PC2       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7BB9E0-0C2F-3514-215E-4F0B4BBA9A8E}"/>
              </a:ext>
            </a:extLst>
          </p:cNvPr>
          <p:cNvSpPr txBox="1"/>
          <p:nvPr/>
        </p:nvSpPr>
        <p:spPr>
          <a:xfrm>
            <a:off x="7788875" y="4464505"/>
            <a:ext cx="758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3DGM-PC2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D3EC32-E45B-9FBB-E7AA-F02C76564F94}"/>
              </a:ext>
            </a:extLst>
          </p:cNvPr>
          <p:cNvSpPr txBox="1"/>
          <p:nvPr/>
        </p:nvSpPr>
        <p:spPr>
          <a:xfrm>
            <a:off x="10570616" y="4462295"/>
            <a:ext cx="758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3DGM-PC3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01BC1-056E-CCDB-A3E8-47C5EA099D39}"/>
              </a:ext>
            </a:extLst>
          </p:cNvPr>
          <p:cNvSpPr txBox="1"/>
          <p:nvPr/>
        </p:nvSpPr>
        <p:spPr>
          <a:xfrm>
            <a:off x="7811661" y="6249410"/>
            <a:ext cx="758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3DGM-PC4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73FA0-5DB4-15ED-375C-AEF5692B6236}"/>
              </a:ext>
            </a:extLst>
          </p:cNvPr>
          <p:cNvSpPr txBox="1"/>
          <p:nvPr/>
        </p:nvSpPr>
        <p:spPr>
          <a:xfrm>
            <a:off x="10570616" y="6255297"/>
            <a:ext cx="7587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3DGM-PC5    </a:t>
            </a:r>
          </a:p>
        </p:txBody>
      </p:sp>
    </p:spTree>
    <p:extLst>
      <p:ext uri="{BB962C8B-B14F-4D97-AF65-F5344CB8AC3E}">
        <p14:creationId xmlns:p14="http://schemas.microsoft.com/office/powerpoint/2010/main" val="160949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3B648E-B78D-E9C9-4559-850DC1736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13"/>
          <a:stretch/>
        </p:blipFill>
        <p:spPr>
          <a:xfrm>
            <a:off x="1988939" y="170499"/>
            <a:ext cx="4843940" cy="33257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6A58B0-1202-0CB1-5AFE-2B081FBF36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24"/>
          <a:stretch/>
        </p:blipFill>
        <p:spPr>
          <a:xfrm>
            <a:off x="7198345" y="1"/>
            <a:ext cx="4993655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4A72B0-DC40-0885-EC4D-DA8613E589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641"/>
          <a:stretch/>
        </p:blipFill>
        <p:spPr>
          <a:xfrm>
            <a:off x="7112117" y="3429000"/>
            <a:ext cx="5079884" cy="3429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0402A-D02B-1741-F6FD-3DA3966341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313"/>
          <a:stretch/>
        </p:blipFill>
        <p:spPr>
          <a:xfrm>
            <a:off x="2268177" y="3524499"/>
            <a:ext cx="4843940" cy="3333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604C3C-628D-C14A-13C6-F43D8F80E988}"/>
              </a:ext>
            </a:extLst>
          </p:cNvPr>
          <p:cNvSpPr txBox="1"/>
          <p:nvPr/>
        </p:nvSpPr>
        <p:spPr>
          <a:xfrm>
            <a:off x="401933" y="147710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67EDA-3E3C-1DB9-AA8D-C3572BD9A601}"/>
              </a:ext>
            </a:extLst>
          </p:cNvPr>
          <p:cNvSpPr txBox="1"/>
          <p:nvPr/>
        </p:nvSpPr>
        <p:spPr>
          <a:xfrm>
            <a:off x="401933" y="4826895"/>
            <a:ext cx="11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C10E-DBC1-CE28-EEFF-C7C1FBA70838}"/>
              </a:ext>
            </a:extLst>
          </p:cNvPr>
          <p:cNvSpPr txBox="1"/>
          <p:nvPr/>
        </p:nvSpPr>
        <p:spPr>
          <a:xfrm>
            <a:off x="5594555" y="1486960"/>
            <a:ext cx="38023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x=y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BC034-AC7C-EF7A-54B5-AB633875C1A4}"/>
              </a:ext>
            </a:extLst>
          </p:cNvPr>
          <p:cNvSpPr txBox="1"/>
          <p:nvPr/>
        </p:nvSpPr>
        <p:spPr>
          <a:xfrm>
            <a:off x="9357496" y="829426"/>
            <a:ext cx="38023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x=y</a:t>
            </a:r>
          </a:p>
        </p:txBody>
      </p:sp>
    </p:spTree>
    <p:extLst>
      <p:ext uri="{BB962C8B-B14F-4D97-AF65-F5344CB8AC3E}">
        <p14:creationId xmlns:p14="http://schemas.microsoft.com/office/powerpoint/2010/main" val="12655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FD92E-2C7E-8C36-F786-83C743B2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567" y="1033462"/>
            <a:ext cx="81248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2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63EAB4-69B2-8ACD-7EBC-A343E087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14597"/>
            <a:ext cx="7620836" cy="4493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801714-9494-5886-AECB-6CC0A7654E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689"/>
          <a:stretch/>
        </p:blipFill>
        <p:spPr>
          <a:xfrm>
            <a:off x="5614424" y="2364119"/>
            <a:ext cx="6577575" cy="4493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696FF9-3A70-4FD9-0744-919DF544E364}"/>
              </a:ext>
            </a:extLst>
          </p:cNvPr>
          <p:cNvSpPr txBox="1"/>
          <p:nvPr/>
        </p:nvSpPr>
        <p:spPr>
          <a:xfrm>
            <a:off x="0" y="4411004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DAE04-ADB9-5540-0BB2-60D77F777D70}"/>
              </a:ext>
            </a:extLst>
          </p:cNvPr>
          <p:cNvSpPr txBox="1"/>
          <p:nvPr/>
        </p:nvSpPr>
        <p:spPr>
          <a:xfrm>
            <a:off x="5374615" y="624329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9130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65DBCF-500F-656D-AE09-5CE6CFE69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72"/>
          <a:stretch/>
        </p:blipFill>
        <p:spPr>
          <a:xfrm>
            <a:off x="1" y="1033463"/>
            <a:ext cx="5558588" cy="437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E108D-0B5A-C75E-EDBE-4C10B6F2E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80"/>
          <a:stretch/>
        </p:blipFill>
        <p:spPr>
          <a:xfrm>
            <a:off x="5610229" y="1033461"/>
            <a:ext cx="6581774" cy="43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5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9322A3-7329-2D36-FB8C-69FEA06AC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739"/>
          <a:stretch/>
        </p:blipFill>
        <p:spPr>
          <a:xfrm>
            <a:off x="1" y="1033462"/>
            <a:ext cx="5582287" cy="4316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9A858-9F91-0781-8EE4-1670059521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421"/>
          <a:stretch/>
        </p:blipFill>
        <p:spPr>
          <a:xfrm>
            <a:off x="5663819" y="1033461"/>
            <a:ext cx="6483913" cy="43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8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4E741F-BD4B-7D4E-4B96-3B5EA937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1033462"/>
            <a:ext cx="8124825" cy="4791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C6CDA0-98EC-C5BF-A7E1-7D41C2E6FFF3}"/>
              </a:ext>
            </a:extLst>
          </p:cNvPr>
          <p:cNvSpPr txBox="1"/>
          <p:nvPr/>
        </p:nvSpPr>
        <p:spPr>
          <a:xfrm>
            <a:off x="3969099" y="512466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 2 Flake Bases</a:t>
            </a:r>
          </a:p>
        </p:txBody>
      </p:sp>
    </p:spTree>
    <p:extLst>
      <p:ext uri="{BB962C8B-B14F-4D97-AF65-F5344CB8AC3E}">
        <p14:creationId xmlns:p14="http://schemas.microsoft.com/office/powerpoint/2010/main" val="79900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177</Words>
  <Application>Microsoft Office PowerPoint</Application>
  <PresentationFormat>Widescreen</PresentationFormat>
  <Paragraphs>40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Stout, Dietrich</dc:creator>
  <cp:lastModifiedBy>Stout, Dietrich</cp:lastModifiedBy>
  <cp:revision>17</cp:revision>
  <dcterms:created xsi:type="dcterms:W3CDTF">2023-08-02T16:14:36Z</dcterms:created>
  <dcterms:modified xsi:type="dcterms:W3CDTF">2023-10-04T20:56:18Z</dcterms:modified>
</cp:coreProperties>
</file>