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87" r:id="rId1"/>
  </p:sldMasterIdLst>
  <p:notesMasterIdLst>
    <p:notesMasterId r:id="rId4"/>
  </p:notesMasterIdLst>
  <p:sldIdLst>
    <p:sldId id="256" r:id="rId2"/>
    <p:sldId id="259" r:id="rId3"/>
  </p:sldIdLst>
  <p:sldSz cx="9144000" cy="5143500" type="screen16x9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1"/>
    <p:restoredTop sz="94673"/>
  </p:normalViewPr>
  <p:slideViewPr>
    <p:cSldViewPr snapToGrid="0">
      <p:cViewPr varScale="1">
        <p:scale>
          <a:sx n="160" d="100"/>
          <a:sy n="160" d="100"/>
        </p:scale>
        <p:origin x="-72" y="-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1FE444-779B-440E-A07C-ACBAA4C409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20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BC9CD1E-9651-4206-B7B8-D4B8430350DD}" type="slidenum">
              <a:rPr lang="de-DE" altLang="de-DE" smtClean="0"/>
              <a:pPr>
                <a:defRPr/>
              </a:pPr>
              <a:t>0</a:t>
            </a:fld>
            <a:endParaRPr lang="de-DE" altLang="de-DE" smtClean="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376772"/>
          </a:xfrm>
        </p:spPr>
        <p:txBody>
          <a:bodyPr anchor="b">
            <a:normAutofit/>
          </a:bodyPr>
          <a:lstStyle>
            <a:lvl1pPr algn="ctr">
              <a:defRPr sz="2400" b="1" i="0"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 dirty="0" smtClean="0"/>
              <a:t>Master-Untertitelformat bearbeiten</a:t>
            </a:r>
            <a:endParaRPr lang="en-US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50825" y="141685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250825" y="748904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pic>
        <p:nvPicPr>
          <p:cNvPr id="15" name="Picture 20" descr="eurofusion_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336" y="203467"/>
            <a:ext cx="1501098" cy="461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Bild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6" y="191269"/>
            <a:ext cx="1283533" cy="495716"/>
          </a:xfrm>
          <a:prstGeom prst="rect">
            <a:avLst/>
          </a:prstGeom>
        </p:spPr>
      </p:pic>
      <p:graphicFrame>
        <p:nvGraphicFramePr>
          <p:cNvPr id="17" name="Object 12"/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354127870"/>
              </p:ext>
            </p:extLst>
          </p:nvPr>
        </p:nvGraphicFramePr>
        <p:xfrm>
          <a:off x="290115" y="180981"/>
          <a:ext cx="523465" cy="52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Photo Editor-Foto" r:id="rId5" imgW="12580952" imgH="12580952" progId="MSPhotoEd.3">
                  <p:embed/>
                </p:oleObj>
              </mc:Choice>
              <mc:Fallback>
                <p:oleObj name="Photo Editor-Foto" r:id="rId5" imgW="12580952" imgH="125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15" y="180981"/>
                        <a:ext cx="523465" cy="523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825" y="1369219"/>
            <a:ext cx="8623351" cy="3263504"/>
          </a:xfrm>
        </p:spPr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416226" cy="273844"/>
          </a:xfrm>
        </p:spPr>
        <p:txBody>
          <a:bodyPr/>
          <a:lstStyle/>
          <a:p>
            <a:pPr>
              <a:defRPr/>
            </a:pPr>
            <a:fld id="{AF882FA2-45F3-4044-B0F2-48990A79AB5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5" y="236369"/>
            <a:ext cx="7881339" cy="42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5" y="1369219"/>
            <a:ext cx="8642349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0825" y="4767263"/>
            <a:ext cx="243522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43522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3CF2855-348B-405F-8149-CF835C4DEE67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50825" y="141685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250825" y="748904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>
            <a:off x="250825" y="4785241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pic>
        <p:nvPicPr>
          <p:cNvPr id="11" name="Picture 10" descr="LOGO_ausEPSueberPD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532" y="202984"/>
            <a:ext cx="558644" cy="497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593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endParaRPr lang="de-DE" altLang="de-DE" sz="28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 alt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de-DE" altLang="de-DE" dirty="0" smtClean="0"/>
              <a:t>GHI, ……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368968" y="962526"/>
            <a:ext cx="8486274" cy="3670197"/>
          </a:xfrm>
        </p:spPr>
        <p:txBody>
          <a:bodyPr>
            <a:noAutofit/>
          </a:bodyPr>
          <a:lstStyle/>
          <a:p>
            <a:pPr marL="0" indent="0" eaLnBrk="1" hangingPunct="1">
              <a:lnSpc>
                <a:spcPct val="120000"/>
              </a:lnSpc>
              <a:buNone/>
              <a:tabLst>
                <a:tab pos="447663" algn="l"/>
                <a:tab pos="630223" algn="l"/>
              </a:tabLst>
              <a:defRPr/>
            </a:pPr>
            <a:r>
              <a:rPr lang="de-DE" altLang="de-DE" b="1" dirty="0" err="1" smtClean="0"/>
              <a:t>Rgfregth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twh</a:t>
            </a:r>
            <a:r>
              <a:rPr lang="de-DE" altLang="de-DE" b="1" dirty="0" smtClean="0"/>
              <a:t> </a:t>
            </a:r>
          </a:p>
          <a:p>
            <a:pPr marL="0" indent="0" eaLnBrk="1" hangingPunct="1">
              <a:lnSpc>
                <a:spcPct val="120000"/>
              </a:lnSpc>
              <a:buNone/>
              <a:tabLst>
                <a:tab pos="447663" algn="l"/>
                <a:tab pos="630223" algn="l"/>
              </a:tabLst>
              <a:defRPr/>
            </a:pPr>
            <a:r>
              <a:rPr lang="de-DE" altLang="de-DE" dirty="0" err="1" smtClean="0"/>
              <a:t>Wtzhjztrhrz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wzrjzjzj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wzrhjzjuzkti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regöqwerghtj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etghethg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eqtkghkjehw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eqtjghej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qerghöqeg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qehöghqe</a:t>
            </a:r>
            <a:r>
              <a:rPr lang="de-DE" altLang="de-DE" dirty="0" smtClean="0"/>
              <a:t> </a:t>
            </a:r>
          </a:p>
          <a:p>
            <a:pPr lvl="1" eaLnBrk="1" hangingPunct="1">
              <a:lnSpc>
                <a:spcPct val="120000"/>
              </a:lnSpc>
              <a:buFont typeface="Wingdings" charset="2"/>
              <a:buChar char="§"/>
              <a:tabLst>
                <a:tab pos="447663" algn="l"/>
                <a:tab pos="630223" algn="l"/>
              </a:tabLst>
              <a:defRPr/>
            </a:pPr>
            <a:r>
              <a:rPr lang="de-DE" altLang="de-DE" dirty="0" err="1" smtClean="0"/>
              <a:t>Qergegtqet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tqweltjb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qtehljqwhjtrjqw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qektjqwbhk-ejth-j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jwrtjhtjhqjrh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q-lrht</a:t>
            </a:r>
            <a:r>
              <a:rPr lang="de-DE" altLang="de-DE" dirty="0" smtClean="0"/>
              <a:t>- </a:t>
            </a:r>
            <a:r>
              <a:rPr lang="de-DE" altLang="de-DE" dirty="0" err="1" smtClean="0"/>
              <a:t>gefefg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thwh</a:t>
            </a:r>
            <a:endParaRPr lang="de-DE" altLang="de-DE" dirty="0" smtClean="0"/>
          </a:p>
          <a:p>
            <a:pPr lvl="1" eaLnBrk="1" hangingPunct="1">
              <a:lnSpc>
                <a:spcPct val="120000"/>
              </a:lnSpc>
              <a:buFont typeface="Wingdings" charset="2"/>
              <a:buChar char="§"/>
              <a:tabLst>
                <a:tab pos="447663" algn="l"/>
                <a:tab pos="630223" algn="l"/>
              </a:tabLst>
              <a:defRPr/>
            </a:pPr>
            <a:r>
              <a:rPr lang="de-DE" altLang="de-DE" dirty="0" err="1" smtClean="0"/>
              <a:t>Qeththqwth</a:t>
            </a:r>
            <a:endParaRPr lang="de-DE" altLang="de-DE" dirty="0" smtClean="0"/>
          </a:p>
          <a:p>
            <a:pPr lvl="2">
              <a:lnSpc>
                <a:spcPct val="120000"/>
              </a:lnSpc>
              <a:tabLst>
                <a:tab pos="447663" algn="l"/>
                <a:tab pos="630223" algn="l"/>
              </a:tabLst>
              <a:defRPr/>
            </a:pPr>
            <a:r>
              <a:rPr lang="de-DE" altLang="de-DE" dirty="0" err="1" smtClean="0"/>
              <a:t>Tqwh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tht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err="1" smtClean="0"/>
              <a:t>eghethgtrwh</a:t>
            </a:r>
            <a:endParaRPr lang="de-DE" altLang="de-DE" dirty="0" smtClean="0"/>
          </a:p>
          <a:p>
            <a:pPr lvl="3">
              <a:lnSpc>
                <a:spcPct val="120000"/>
              </a:lnSpc>
              <a:buFont typeface="Symbol" charset="2"/>
              <a:buChar char="-"/>
              <a:tabLst>
                <a:tab pos="447663" algn="l"/>
                <a:tab pos="630223" algn="l"/>
              </a:tabLst>
              <a:defRPr/>
            </a:pPr>
            <a:r>
              <a:rPr lang="de-DE" altLang="de-DE" dirty="0" err="1" smtClean="0"/>
              <a:t>Qtjhqzt</a:t>
            </a:r>
            <a:endParaRPr lang="de-DE" altLang="de-DE" dirty="0" smtClean="0"/>
          </a:p>
          <a:p>
            <a:pPr lvl="3">
              <a:tabLst>
                <a:tab pos="447663" algn="l"/>
                <a:tab pos="630223" algn="l"/>
              </a:tabLst>
              <a:defRPr/>
            </a:pPr>
            <a:endParaRPr lang="de-DE" altLang="de-DE" dirty="0" smtClean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32" indent="-285744">
              <a:defRPr>
                <a:solidFill>
                  <a:schemeClr val="tx1"/>
                </a:solidFill>
                <a:latin typeface="Arial" charset="0"/>
              </a:defRPr>
            </a:lvl2pPr>
            <a:lvl3pPr marL="1142971" indent="-228594">
              <a:defRPr>
                <a:solidFill>
                  <a:schemeClr val="tx1"/>
                </a:solidFill>
                <a:latin typeface="Arial" charset="0"/>
              </a:defRPr>
            </a:lvl3pPr>
            <a:lvl4pPr marL="1600160" indent="-228594">
              <a:defRPr>
                <a:solidFill>
                  <a:schemeClr val="tx1"/>
                </a:solidFill>
                <a:latin typeface="Arial" charset="0"/>
              </a:defRPr>
            </a:lvl4pPr>
            <a:lvl5pPr marL="2057349" indent="-228594">
              <a:defRPr>
                <a:solidFill>
                  <a:schemeClr val="tx1"/>
                </a:solidFill>
                <a:latin typeface="Arial" charset="0"/>
              </a:defRPr>
            </a:lvl5pPr>
            <a:lvl6pPr marL="2514537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726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8914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103" indent="-22859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92269CD-A884-48AC-8852-BA61FD24A9F1}" type="slidenum">
              <a:rPr lang="de-DE" altLang="de-DE" smtClean="0"/>
              <a:pPr>
                <a:defRPr/>
              </a:pPr>
              <a:t>1</a:t>
            </a:fld>
            <a:endParaRPr lang="de-DE" altLang="de-DE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-Design_00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</Words>
  <Application>Microsoft Office PowerPoint</Application>
  <PresentationFormat>Bildschirmpräsentation (16:9)</PresentationFormat>
  <Paragraphs>9</Paragraphs>
  <Slides>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Standard-Design_00</vt:lpstr>
      <vt:lpstr>Photo Editor-Foto</vt:lpstr>
      <vt:lpstr>PowerPoint-Präsentation</vt:lpstr>
      <vt:lpstr>GHI, ……</vt:lpstr>
    </vt:vector>
  </TitlesOfParts>
  <Company>IPP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Axel.Kampke</dc:creator>
  <cp:lastModifiedBy>Gregor Neu</cp:lastModifiedBy>
  <cp:revision>26</cp:revision>
  <dcterms:created xsi:type="dcterms:W3CDTF">2007-08-03T07:59:57Z</dcterms:created>
  <dcterms:modified xsi:type="dcterms:W3CDTF">2017-09-18T15:40:51Z</dcterms:modified>
</cp:coreProperties>
</file>