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51" r:id="rId1"/>
  </p:sldMasterIdLst>
  <p:notesMasterIdLst>
    <p:notesMasterId r:id="rId4"/>
  </p:notesMasterIdLst>
  <p:sldIdLst>
    <p:sldId id="256" r:id="rId2"/>
    <p:sldId id="259" r:id="rId3"/>
  </p:sldIdLst>
  <p:sldSz cx="9144000" cy="6858000" type="screen4x3"/>
  <p:notesSz cx="6858000" cy="9144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11"/>
    <p:restoredTop sz="94674"/>
  </p:normalViewPr>
  <p:slideViewPr>
    <p:cSldViewPr snapToGrid="0">
      <p:cViewPr varScale="1">
        <p:scale>
          <a:sx n="120" d="100"/>
          <a:sy n="120" d="100"/>
        </p:scale>
        <p:origin x="-11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noProof="0" smtClean="0"/>
              <a:t>Textmasterformate durch Klicken bearbeiten</a:t>
            </a:r>
          </a:p>
          <a:p>
            <a:pPr lvl="1"/>
            <a:r>
              <a:rPr lang="de-DE" altLang="de-DE" noProof="0" smtClean="0"/>
              <a:t>Zweite Ebene</a:t>
            </a:r>
          </a:p>
          <a:p>
            <a:pPr lvl="2"/>
            <a:r>
              <a:rPr lang="de-DE" altLang="de-DE" noProof="0" smtClean="0"/>
              <a:t>Dritte Ebene</a:t>
            </a:r>
          </a:p>
          <a:p>
            <a:pPr lvl="3"/>
            <a:r>
              <a:rPr lang="de-DE" altLang="de-DE" noProof="0" smtClean="0"/>
              <a:t>Vierte Ebene</a:t>
            </a:r>
          </a:p>
          <a:p>
            <a:pPr lvl="4"/>
            <a:r>
              <a:rPr lang="de-DE" altLang="de-DE" noProof="0" smtClean="0"/>
              <a:t>Fünfte Ebene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de-DE" altLang="de-DE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41FE444-779B-440E-A07C-ACBAA4C40917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8020774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0BC9CD1E-9651-4206-B7B8-D4B8430350DD}" type="slidenum">
              <a:rPr lang="de-DE" altLang="de-DE" smtClean="0"/>
              <a:pPr>
                <a:defRPr/>
              </a:pPr>
              <a:t>0</a:t>
            </a:fld>
            <a:endParaRPr lang="de-DE" altLang="de-DE" smtClean="0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 altLang="de-DE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 userDrawn="1"/>
        </p:nvSpPr>
        <p:spPr bwMode="auto">
          <a:xfrm>
            <a:off x="250825" y="188913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250825" y="9985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sp>
        <p:nvSpPr>
          <p:cNvPr id="6" name="Line 9"/>
          <p:cNvSpPr>
            <a:spLocks noChangeShapeType="1"/>
          </p:cNvSpPr>
          <p:nvPr userDrawn="1"/>
        </p:nvSpPr>
        <p:spPr bwMode="auto">
          <a:xfrm>
            <a:off x="250825" y="658018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pic>
        <p:nvPicPr>
          <p:cNvPr id="7" name="Picture 11" descr="LOGO_ausEPSueberPDF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233363"/>
            <a:ext cx="809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12"/>
          <p:cNvGraphicFramePr>
            <a:graphicFrameLocks noChangeAspect="1"/>
          </p:cNvGraphicFramePr>
          <p:nvPr userDrawn="1"/>
        </p:nvGraphicFramePr>
        <p:xfrm>
          <a:off x="296863" y="233363"/>
          <a:ext cx="71913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Photo Editor-Foto" r:id="rId4" imgW="12580952" imgH="12580952" progId="MSPhotoEd.3">
                  <p:embed/>
                </p:oleObj>
              </mc:Choice>
              <mc:Fallback>
                <p:oleObj name="Photo Editor-Foto" r:id="rId4" imgW="12580952" imgH="12580952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3" y="233363"/>
                        <a:ext cx="71913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20" descr="eurofusion_logo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277813"/>
            <a:ext cx="1914525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 altLang="de-DE" noProof="0" dirty="0" smtClean="0"/>
              <a:t>Mastertitelformat bearbeiten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de-DE" altLang="de-DE" noProof="0" dirty="0" smtClean="0"/>
              <a:t>Master-Untertitelformat bearbeiten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516" y="271528"/>
            <a:ext cx="1664384" cy="64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60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dirty="0" smtClean="0"/>
              <a:t>Mastertextformat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50825" y="6558131"/>
            <a:ext cx="2133600" cy="299869"/>
          </a:xfrm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fld id="{AF882FA2-45F3-4044-B0F2-48990A79AB50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7463723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274638"/>
            <a:ext cx="7470775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Mastertitelformat bearbeiten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23963"/>
            <a:ext cx="8642350" cy="521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Mastertextformat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50825" y="6578601"/>
            <a:ext cx="2133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78600"/>
            <a:ext cx="28956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/>
            </a:lvl1pPr>
          </a:lstStyle>
          <a:p>
            <a:pPr>
              <a:defRPr/>
            </a:pPr>
            <a:endParaRPr lang="de-DE" altLang="de-DE" dirty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93063" y="6578600"/>
            <a:ext cx="900112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63CF2855-348B-405F-8149-CF835C4DEE67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5127" name="Line 7"/>
          <p:cNvSpPr>
            <a:spLocks noChangeShapeType="1"/>
          </p:cNvSpPr>
          <p:nvPr userDrawn="1"/>
        </p:nvSpPr>
        <p:spPr bwMode="auto">
          <a:xfrm>
            <a:off x="250825" y="188913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sp>
        <p:nvSpPr>
          <p:cNvPr id="5128" name="Line 8"/>
          <p:cNvSpPr>
            <a:spLocks noChangeShapeType="1"/>
          </p:cNvSpPr>
          <p:nvPr userDrawn="1"/>
        </p:nvSpPr>
        <p:spPr bwMode="auto">
          <a:xfrm>
            <a:off x="250825" y="99853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sp>
        <p:nvSpPr>
          <p:cNvPr id="5129" name="Line 9"/>
          <p:cNvSpPr>
            <a:spLocks noChangeShapeType="1"/>
          </p:cNvSpPr>
          <p:nvPr userDrawn="1"/>
        </p:nvSpPr>
        <p:spPr bwMode="auto">
          <a:xfrm>
            <a:off x="250825" y="6580188"/>
            <a:ext cx="86423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de-DE"/>
          </a:p>
        </p:txBody>
      </p:sp>
      <p:pic>
        <p:nvPicPr>
          <p:cNvPr id="1034" name="Picture 10" descr="LOGO_ausEPSueberPDF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513" y="233363"/>
            <a:ext cx="80962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268288" algn="l" rtl="0" eaLnBrk="0" fontAlgn="base" hangingPunct="0">
        <a:spcBef>
          <a:spcPct val="20000"/>
        </a:spcBef>
        <a:spcAft>
          <a:spcPct val="0"/>
        </a:spcAft>
        <a:buFont typeface="Wingdings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77800" algn="l" rtl="0" eaLnBrk="0" fontAlgn="base" hangingPunct="0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162050" indent="-177800" algn="l" rtl="0" eaLnBrk="0" fontAlgn="base" hangingPunct="0">
        <a:spcBef>
          <a:spcPct val="20000"/>
        </a:spcBef>
        <a:spcAft>
          <a:spcPct val="0"/>
        </a:spcAft>
        <a:buChar char="-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27175" indent="-182563" algn="l" rtl="0" eaLnBrk="0" fontAlgn="base" hangingPunct="0">
        <a:spcBef>
          <a:spcPct val="20000"/>
        </a:spcBef>
        <a:spcAft>
          <a:spcPct val="0"/>
        </a:spcAft>
        <a:buSzPct val="5000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endParaRPr lang="de-DE" altLang="de-DE" sz="2800" dirty="0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 alt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fld id="{492269CD-A884-48AC-8852-BA61FD24A9F1}" type="slidenum">
              <a:rPr lang="de-DE" altLang="de-DE" smtClean="0"/>
              <a:pPr>
                <a:defRPr/>
              </a:pPr>
              <a:t>1</a:t>
            </a:fld>
            <a:endParaRPr lang="de-DE" altLang="de-DE" smtClean="0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e-DE" altLang="de-DE" dirty="0" smtClean="0"/>
              <a:t>GHI, ……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0"/>
              </a:spcBef>
              <a:tabLst>
                <a:tab pos="447675" algn="l"/>
                <a:tab pos="630238" algn="l"/>
              </a:tabLst>
              <a:defRPr/>
            </a:pPr>
            <a:r>
              <a:rPr lang="de-DE" altLang="de-DE" b="1" dirty="0" err="1" smtClean="0"/>
              <a:t>Rgfregth</a:t>
            </a:r>
            <a:r>
              <a:rPr lang="de-DE" altLang="de-DE" b="1" dirty="0" smtClean="0"/>
              <a:t> </a:t>
            </a:r>
            <a:r>
              <a:rPr lang="de-DE" altLang="de-DE" b="1" dirty="0" err="1" smtClean="0"/>
              <a:t>twh</a:t>
            </a:r>
            <a:r>
              <a:rPr lang="de-DE" altLang="de-DE" b="1" dirty="0" smtClean="0"/>
              <a:t> </a:t>
            </a:r>
          </a:p>
          <a:p>
            <a:pPr eaLnBrk="1" hangingPunct="1">
              <a:spcBef>
                <a:spcPts val="0"/>
              </a:spcBef>
              <a:tabLst>
                <a:tab pos="447675" algn="l"/>
                <a:tab pos="630238" algn="l"/>
              </a:tabLst>
              <a:defRPr/>
            </a:pPr>
            <a:endParaRPr lang="de-DE" altLang="de-DE" dirty="0" smtClean="0"/>
          </a:p>
          <a:p>
            <a:pPr eaLnBrk="1" hangingPunct="1">
              <a:spcBef>
                <a:spcPts val="0"/>
              </a:spcBef>
              <a:tabLst>
                <a:tab pos="447675" algn="l"/>
                <a:tab pos="630238" algn="l"/>
              </a:tabLst>
              <a:defRPr/>
            </a:pPr>
            <a:r>
              <a:rPr lang="de-DE" altLang="de-DE" dirty="0" err="1" smtClean="0"/>
              <a:t>Wtzhjztrhrz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wzrjzjzj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wzrhjzjuzkti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regöqwerghtj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etghethg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eqtkghkjehw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eqtjghej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qerghöqeg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qehöghqe</a:t>
            </a:r>
            <a:endParaRPr lang="de-DE" altLang="de-DE" dirty="0" smtClean="0"/>
          </a:p>
          <a:p>
            <a:pPr eaLnBrk="1" hangingPunct="1">
              <a:spcBef>
                <a:spcPts val="0"/>
              </a:spcBef>
              <a:tabLst>
                <a:tab pos="447675" algn="l"/>
                <a:tab pos="630238" algn="l"/>
              </a:tabLst>
              <a:defRPr/>
            </a:pPr>
            <a:r>
              <a:rPr lang="de-DE" altLang="de-DE" dirty="0" smtClean="0"/>
              <a:t> </a:t>
            </a:r>
          </a:p>
          <a:p>
            <a:pPr lvl="1" eaLnBrk="1" hangingPunct="1">
              <a:spcBef>
                <a:spcPts val="0"/>
              </a:spcBef>
              <a:tabLst>
                <a:tab pos="447675" algn="l"/>
                <a:tab pos="630238" algn="l"/>
              </a:tabLst>
              <a:defRPr/>
            </a:pPr>
            <a:r>
              <a:rPr lang="de-DE" altLang="de-DE" dirty="0" err="1" smtClean="0"/>
              <a:t>Qergegtqet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tqweltjb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qtehljqwhjtrjqw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qektjqwbhk-ejth-j</a:t>
            </a:r>
            <a:r>
              <a:rPr lang="de-DE" altLang="de-DE" dirty="0" smtClean="0"/>
              <a:t> </a:t>
            </a:r>
            <a:br>
              <a:rPr lang="de-DE" altLang="de-DE" dirty="0" smtClean="0"/>
            </a:br>
            <a:r>
              <a:rPr lang="de-DE" altLang="de-DE" dirty="0" err="1" smtClean="0"/>
              <a:t>jwrtjhtjhqjrh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q-lrht</a:t>
            </a:r>
            <a:r>
              <a:rPr lang="de-DE" altLang="de-DE" dirty="0" smtClean="0"/>
              <a:t>- </a:t>
            </a:r>
            <a:r>
              <a:rPr lang="de-DE" altLang="de-DE" dirty="0" err="1" smtClean="0"/>
              <a:t>gefefg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thwh</a:t>
            </a:r>
            <a:endParaRPr lang="de-DE" altLang="de-DE" dirty="0" smtClean="0"/>
          </a:p>
          <a:p>
            <a:pPr lvl="1" eaLnBrk="1" hangingPunct="1">
              <a:spcBef>
                <a:spcPts val="0"/>
              </a:spcBef>
              <a:tabLst>
                <a:tab pos="447675" algn="l"/>
                <a:tab pos="630238" algn="l"/>
              </a:tabLst>
              <a:defRPr/>
            </a:pPr>
            <a:r>
              <a:rPr lang="de-DE" altLang="de-DE" dirty="0" err="1" smtClean="0"/>
              <a:t>Qeththqwth</a:t>
            </a:r>
            <a:endParaRPr lang="de-DE" altLang="de-DE" dirty="0" smtClean="0"/>
          </a:p>
          <a:p>
            <a:pPr lvl="1" eaLnBrk="1" hangingPunct="1">
              <a:spcBef>
                <a:spcPts val="0"/>
              </a:spcBef>
              <a:tabLst>
                <a:tab pos="447675" algn="l"/>
                <a:tab pos="630238" algn="l"/>
              </a:tabLst>
              <a:defRPr/>
            </a:pPr>
            <a:r>
              <a:rPr lang="de-DE" altLang="de-DE" dirty="0" err="1" smtClean="0"/>
              <a:t>Tqwh</a:t>
            </a:r>
            <a:r>
              <a:rPr lang="de-DE" altLang="de-DE" dirty="0" smtClean="0"/>
              <a:t> </a:t>
            </a:r>
            <a:r>
              <a:rPr lang="de-DE" altLang="de-DE" dirty="0" err="1" smtClean="0"/>
              <a:t>tht</a:t>
            </a:r>
            <a:r>
              <a:rPr lang="de-DE" altLang="de-DE" dirty="0" smtClean="0"/>
              <a:t/>
            </a:r>
            <a:br>
              <a:rPr lang="de-DE" altLang="de-DE" dirty="0" smtClean="0"/>
            </a:br>
            <a:r>
              <a:rPr lang="de-DE" altLang="de-DE" dirty="0" err="1" smtClean="0"/>
              <a:t>eghethgtrwh</a:t>
            </a:r>
            <a:endParaRPr lang="de-DE" altLang="de-DE" dirty="0" smtClean="0"/>
          </a:p>
          <a:p>
            <a:pPr lvl="1" eaLnBrk="1" hangingPunct="1">
              <a:tabLst>
                <a:tab pos="447675" algn="l"/>
                <a:tab pos="630238" algn="l"/>
              </a:tabLst>
              <a:defRPr/>
            </a:pPr>
            <a:endParaRPr lang="de-DE" altLang="de-DE" dirty="0" smtClean="0"/>
          </a:p>
          <a:p>
            <a:pPr lvl="2" eaLnBrk="1" hangingPunct="1">
              <a:tabLst>
                <a:tab pos="447675" algn="l"/>
                <a:tab pos="630238" algn="l"/>
              </a:tabLst>
              <a:defRPr/>
            </a:pPr>
            <a:r>
              <a:rPr lang="de-DE" altLang="de-DE" dirty="0" err="1" smtClean="0"/>
              <a:t>Qethehaethn</a:t>
            </a:r>
            <a:endParaRPr lang="de-DE" altLang="de-DE" dirty="0" smtClean="0"/>
          </a:p>
          <a:p>
            <a:pPr lvl="3" eaLnBrk="1" hangingPunct="1">
              <a:tabLst>
                <a:tab pos="447675" algn="l"/>
                <a:tab pos="630238" algn="l"/>
              </a:tabLst>
              <a:defRPr/>
            </a:pPr>
            <a:r>
              <a:rPr lang="de-DE" altLang="de-DE" dirty="0" err="1" smtClean="0"/>
              <a:t>Rfnbatgneaa</a:t>
            </a:r>
            <a:endParaRPr lang="de-DE" altLang="de-DE" dirty="0" smtClean="0"/>
          </a:p>
          <a:p>
            <a:pPr lvl="2" eaLnBrk="1" hangingPunct="1">
              <a:tabLst>
                <a:tab pos="447675" algn="l"/>
                <a:tab pos="630238" algn="l"/>
              </a:tabLst>
              <a:defRPr/>
            </a:pPr>
            <a:r>
              <a:rPr lang="de-DE" altLang="de-DE" dirty="0" err="1" smtClean="0"/>
              <a:t>Erhq</a:t>
            </a:r>
            <a:endParaRPr lang="de-DE" altLang="de-DE" dirty="0" smtClean="0"/>
          </a:p>
          <a:p>
            <a:pPr lvl="2" eaLnBrk="1" hangingPunct="1">
              <a:tabLst>
                <a:tab pos="447675" algn="l"/>
                <a:tab pos="630238" algn="l"/>
              </a:tabLst>
              <a:defRPr/>
            </a:pPr>
            <a:r>
              <a:rPr lang="de-DE" altLang="de-DE" dirty="0" err="1" smtClean="0"/>
              <a:t>Qtjhqzt</a:t>
            </a:r>
            <a:endParaRPr lang="de-DE" altLang="de-DE" dirty="0" smtClean="0"/>
          </a:p>
          <a:p>
            <a:pPr lvl="2" eaLnBrk="1" hangingPunct="1">
              <a:tabLst>
                <a:tab pos="447675" algn="l"/>
                <a:tab pos="630238" algn="l"/>
              </a:tabLst>
              <a:defRPr/>
            </a:pPr>
            <a:endParaRPr lang="de-DE" altLang="de-D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-Design_00">
  <a:themeElements>
    <a:clrScheme name="Standard-Design_0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-Design_00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andard-Design_0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-Design_0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-Design_0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-Design_0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-Design_0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-Design_0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-Design_0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-Design_0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-Design_0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-Design_0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-Design_0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-Design_0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Bildschirmpräsentation (4:3)</PresentationFormat>
  <Paragraphs>15</Paragraphs>
  <Slides>2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4" baseType="lpstr">
      <vt:lpstr>Standard-Design_00</vt:lpstr>
      <vt:lpstr>Photo Editor-Foto</vt:lpstr>
      <vt:lpstr>PowerPoint-Präsentation</vt:lpstr>
      <vt:lpstr>GHI, ……</vt:lpstr>
    </vt:vector>
  </TitlesOfParts>
  <Company>IPP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Axel.Kampke</dc:creator>
  <cp:lastModifiedBy>Gregor Neu</cp:lastModifiedBy>
  <cp:revision>20</cp:revision>
  <dcterms:created xsi:type="dcterms:W3CDTF">2007-08-03T07:59:57Z</dcterms:created>
  <dcterms:modified xsi:type="dcterms:W3CDTF">2017-09-18T15:40:08Z</dcterms:modified>
</cp:coreProperties>
</file>