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2" r:id="rId3"/>
    <p:sldId id="263" r:id="rId4"/>
    <p:sldId id="264" r:id="rId5"/>
    <p:sldId id="271" r:id="rId6"/>
    <p:sldId id="272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Information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1813845" y="6356350"/>
            <a:ext cx="85643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10632575" y="6345237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„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“/“Neue Folie“ to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design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/>
            <a:r>
              <a:rPr lang="de-DE" dirty="0" smtClean="0"/>
              <a:t>Arial Narrow </a:t>
            </a:r>
            <a:r>
              <a:rPr lang="de-DE" dirty="0" err="1" smtClean="0"/>
              <a:t>or</a:t>
            </a:r>
            <a:r>
              <a:rPr lang="de-DE" dirty="0" smtClean="0"/>
              <a:t> Arial Condensed MT, </a:t>
            </a:r>
            <a:r>
              <a:rPr lang="de-DE" dirty="0" err="1" smtClean="0"/>
              <a:t>size</a:t>
            </a:r>
            <a:r>
              <a:rPr lang="de-DE" dirty="0" smtClean="0"/>
              <a:t> 28+, in IPP-</a:t>
            </a:r>
            <a:r>
              <a:rPr lang="de-DE" dirty="0" err="1" smtClean="0"/>
              <a:t>blue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title</a:t>
            </a:r>
          </a:p>
          <a:p>
            <a:pPr lvl="2"/>
            <a:r>
              <a:rPr lang="de-DE" dirty="0" smtClean="0"/>
              <a:t>(Arial Narrow </a:t>
            </a:r>
            <a:r>
              <a:rPr lang="de-DE" dirty="0" err="1" smtClean="0"/>
              <a:t>similar</a:t>
            </a:r>
            <a:r>
              <a:rPr lang="de-DE" dirty="0" smtClean="0"/>
              <a:t> to Arial Condensed MT, but a MS Office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Slide title </a:t>
            </a:r>
            <a:r>
              <a:rPr lang="de-DE" b="1" dirty="0" err="1" smtClean="0"/>
              <a:t>left-aligned</a:t>
            </a:r>
            <a:endParaRPr lang="de-DE" b="1" dirty="0" smtClean="0"/>
          </a:p>
          <a:p>
            <a:pPr lvl="1"/>
            <a:r>
              <a:rPr lang="de-DE" dirty="0" smtClean="0"/>
              <a:t>IPP logo must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pPr lvl="1"/>
            <a:r>
              <a:rPr lang="de-DE" dirty="0"/>
              <a:t>O</a:t>
            </a:r>
            <a:r>
              <a:rPr lang="de-DE" dirty="0" smtClean="0"/>
              <a:t>ne additional logo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b="1" dirty="0" err="1" smtClean="0"/>
              <a:t>next</a:t>
            </a:r>
            <a:r>
              <a:rPr lang="de-DE" b="1" dirty="0" smtClean="0"/>
              <a:t> to IPP logo</a:t>
            </a:r>
            <a:br>
              <a:rPr lang="de-DE" b="1" dirty="0" smtClean="0"/>
            </a:br>
            <a:r>
              <a:rPr lang="de-DE" dirty="0" smtClean="0"/>
              <a:t>(</a:t>
            </a:r>
            <a:r>
              <a:rPr lang="de-DE" dirty="0" err="1" smtClean="0"/>
              <a:t>exception</a:t>
            </a:r>
            <a:r>
              <a:rPr lang="de-DE" dirty="0" smtClean="0"/>
              <a:t>: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logos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)</a:t>
            </a:r>
          </a:p>
          <a:p>
            <a:r>
              <a:rPr lang="de-DE" dirty="0" smtClean="0"/>
              <a:t>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, Calibri, Arial, </a:t>
            </a:r>
            <a:r>
              <a:rPr lang="de-DE" dirty="0" err="1" smtClean="0"/>
              <a:t>or</a:t>
            </a:r>
            <a:r>
              <a:rPr lang="de-DE" dirty="0" smtClean="0"/>
              <a:t> Arial Narrow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fonts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3306C7-CF9D-4403-8C4C-D5DFF03F04B5}" type="datetime1">
              <a:rPr lang="de-DE" smtClean="0"/>
              <a:t>21.01.2019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W7-X logo</a:t>
            </a:r>
            <a:br>
              <a:rPr lang="de-DE" dirty="0"/>
            </a:br>
            <a:r>
              <a:rPr lang="de-DE" dirty="0"/>
              <a:t>w</a:t>
            </a:r>
            <a:r>
              <a:rPr lang="de-DE" dirty="0" smtClean="0"/>
              <a:t>/ </a:t>
            </a:r>
            <a:r>
              <a:rPr lang="de-DE" dirty="0"/>
              <a:t>EUROfusion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F7BE-D151-4E0B-ADEA-4ACB555EF7AA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W7-X </a:t>
            </a:r>
            <a:r>
              <a:rPr lang="de-DE" dirty="0" smtClean="0"/>
              <a:t>logo w/o </a:t>
            </a:r>
            <a:r>
              <a:rPr lang="de-DE" dirty="0" err="1" smtClean="0"/>
              <a:t>EUFOfusion</a:t>
            </a:r>
            <a:r>
              <a:rPr lang="de-DE" dirty="0" smtClean="0"/>
              <a:t> </a:t>
            </a:r>
            <a:r>
              <a:rPr lang="de-DE" dirty="0" err="1" smtClean="0"/>
              <a:t>acknowledgement</a:t>
            </a:r>
            <a:r>
              <a:rPr lang="de-DE" dirty="0" smtClean="0"/>
              <a:t> w/ </a:t>
            </a:r>
            <a:r>
              <a:rPr lang="de-DE" dirty="0" err="1" smtClean="0"/>
              <a:t>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</a:t>
            </a:r>
            <a:r>
              <a:rPr lang="de-DE" dirty="0" smtClean="0"/>
              <a:t>AUG </a:t>
            </a:r>
            <a:r>
              <a:rPr lang="de-DE" dirty="0"/>
              <a:t>logo</a:t>
            </a:r>
            <a:br>
              <a:rPr lang="de-DE" dirty="0"/>
            </a:br>
            <a:r>
              <a:rPr lang="de-DE" dirty="0"/>
              <a:t>w/o EUROfusion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B6DB0517-F2FB-4DE2-BFDA-80608CF3A098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</a:t>
            </a:r>
            <a:r>
              <a:rPr lang="de-DE" dirty="0" smtClean="0"/>
              <a:t>AUG logo w/o EUROfusion</a:t>
            </a:r>
            <a:br>
              <a:rPr lang="de-DE" dirty="0" smtClean="0"/>
            </a:br>
            <a:r>
              <a:rPr lang="de-DE" dirty="0" err="1" smtClean="0"/>
              <a:t>acknowledgement</a:t>
            </a:r>
            <a:r>
              <a:rPr lang="de-DE" dirty="0" smtClean="0"/>
              <a:t> w/ </a:t>
            </a:r>
            <a:r>
              <a:rPr lang="de-DE" dirty="0" err="1" smtClean="0"/>
              <a:t>image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E8EB6865-68D3-4654-9D57-64EC28906B66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F10C-1E57-4BAB-B368-86659F40268E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 smtClean="0"/>
              <a:t>Title </a:t>
            </a:r>
            <a:r>
              <a:rPr lang="de-DE" dirty="0" err="1" smtClean="0"/>
              <a:t>page</a:t>
            </a:r>
            <a:r>
              <a:rPr lang="de-DE" dirty="0" smtClean="0"/>
              <a:t> w/ AUG logo</a:t>
            </a:r>
            <a:br>
              <a:rPr lang="de-DE" dirty="0" smtClean="0"/>
            </a:br>
            <a:r>
              <a:rPr lang="de-DE" dirty="0" smtClean="0"/>
              <a:t>w/o EUROfusion </a:t>
            </a:r>
            <a:r>
              <a:rPr lang="de-DE" dirty="0" err="1" smtClean="0"/>
              <a:t>acknowledgement</a:t>
            </a:r>
            <a:r>
              <a:rPr lang="de-DE" dirty="0" smtClean="0"/>
              <a:t> w/ </a:t>
            </a:r>
            <a:r>
              <a:rPr lang="de-DE" dirty="0" err="1" smtClean="0"/>
              <a:t>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w/o </a:t>
            </a:r>
            <a:r>
              <a:rPr lang="de-DE" dirty="0" err="1" smtClean="0">
                <a:solidFill>
                  <a:srgbClr val="326CB3"/>
                </a:solidFill>
              </a:rPr>
              <a:t>machine</a:t>
            </a:r>
            <a:r>
              <a:rPr lang="de-DE" dirty="0" smtClean="0">
                <a:solidFill>
                  <a:srgbClr val="326CB3"/>
                </a:solidFill>
              </a:rPr>
              <a:t>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>
          <a:xfrm>
            <a:off x="1813845" y="6356350"/>
            <a:ext cx="85643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>
          <a:xfrm>
            <a:off x="10632575" y="6345237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B3B828-D9D0-4A5B-8515-165187022725}" type="datetime1">
              <a:rPr lang="de-DE" smtClean="0"/>
              <a:t>21.01.2019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1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W7-X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064DE1-3EDF-40F5-A939-355F8C4D4B0D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AUG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2FE2D3-7A5E-4E21-8B65-491159E7933F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MPG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482428-830E-4022-AE97-67AB033C55B9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2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HEPP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AECD9E-52CD-4E43-889E-801A061F82B6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5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Title </a:t>
            </a:r>
            <a:r>
              <a:rPr lang="de-DE" dirty="0" err="1" smtClean="0"/>
              <a:t>page</a:t>
            </a:r>
            <a:r>
              <a:rPr lang="de-DE" dirty="0" smtClean="0"/>
              <a:t> w/o </a:t>
            </a:r>
            <a:r>
              <a:rPr lang="de-DE" dirty="0" err="1" smtClean="0"/>
              <a:t>machine</a:t>
            </a:r>
            <a:r>
              <a:rPr lang="de-DE" dirty="0" smtClean="0"/>
              <a:t> logo</a:t>
            </a:r>
            <a:br>
              <a:rPr lang="de-DE" dirty="0" smtClean="0"/>
            </a:br>
            <a:r>
              <a:rPr lang="de-DE" dirty="0" smtClean="0"/>
              <a:t>w/o EUROfusion </a:t>
            </a:r>
            <a:r>
              <a:rPr lang="de-DE" dirty="0" err="1" smtClean="0"/>
              <a:t>acknowledgement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807C1FDA-1550-4C3F-8AA6-15A5A11C5165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9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813845" y="6345236"/>
            <a:ext cx="856431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632575" y="6345237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w/o </a:t>
            </a:r>
            <a:r>
              <a:rPr lang="de-DE" dirty="0" err="1"/>
              <a:t>machine</a:t>
            </a:r>
            <a:r>
              <a:rPr lang="de-DE" dirty="0"/>
              <a:t> logo</a:t>
            </a:r>
            <a:br>
              <a:rPr lang="de-DE" dirty="0"/>
            </a:br>
            <a:r>
              <a:rPr lang="de-DE" dirty="0"/>
              <a:t>w</a:t>
            </a:r>
            <a:r>
              <a:rPr lang="de-DE" dirty="0" smtClean="0"/>
              <a:t>/ </a:t>
            </a:r>
            <a:r>
              <a:rPr lang="de-DE" dirty="0"/>
              <a:t>EUROfusion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3C83-6AD2-44B8-A023-EB79D2B71C53}" type="datetime1">
              <a:rPr lang="de-DE" smtClean="0"/>
              <a:t>21.01.2019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3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</a:t>
            </a:r>
            <a:r>
              <a:rPr lang="de-DE" dirty="0" smtClean="0"/>
              <a:t>/ W7-X </a:t>
            </a:r>
            <a:r>
              <a:rPr lang="de-DE" dirty="0"/>
              <a:t>logo</a:t>
            </a:r>
            <a:br>
              <a:rPr lang="de-DE" dirty="0"/>
            </a:br>
            <a:r>
              <a:rPr lang="de-DE" dirty="0"/>
              <a:t>w/o EUROfusion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68FD6318-4EC1-4144-BAC4-558412D1B9FC}" type="datetime1">
              <a:rPr lang="de-DE" smtClean="0"/>
              <a:t>21.01.2019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9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51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Calibri</vt:lpstr>
      <vt:lpstr>Office</vt:lpstr>
      <vt:lpstr>Information</vt:lpstr>
      <vt:lpstr>Content slide w/o machine logo</vt:lpstr>
      <vt:lpstr>Content slide w/ W7-X logo</vt:lpstr>
      <vt:lpstr>Content slide w/ AUG logo</vt:lpstr>
      <vt:lpstr>Content slide w/ MPG logo</vt:lpstr>
      <vt:lpstr>Content slide w/ HEPP logo</vt:lpstr>
      <vt:lpstr>Title page w/o machine logo w/o EUROfusion acknowledgement</vt:lpstr>
      <vt:lpstr>Title page w/o machine logo w/ EUROfusion acknowledgement</vt:lpstr>
      <vt:lpstr>Title page w/ W7-X logo w/o EUROfusion acknowledgement</vt:lpstr>
      <vt:lpstr>Title page w/ W7-X logo w/ EUROfusion acknowledgement</vt:lpstr>
      <vt:lpstr>Title page w/ W7-X logo w/o EUFOfusion acknowledgement w/ image</vt:lpstr>
      <vt:lpstr>Title page w/ AUG logo w/o EUROfusion acknowledgement</vt:lpstr>
      <vt:lpstr>Title page w/ AUG logo w/o EUROfusion acknowledgement w/ image</vt:lpstr>
      <vt:lpstr>Title page w/ AUG logo w/o EUROfusion acknowledgement w/ image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Peter Kurz</cp:lastModifiedBy>
  <cp:revision>66</cp:revision>
  <dcterms:created xsi:type="dcterms:W3CDTF">2018-08-24T10:28:29Z</dcterms:created>
  <dcterms:modified xsi:type="dcterms:W3CDTF">2019-01-21T16:05:29Z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