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71" r:id="rId2"/>
    <p:sldId id="272" r:id="rId3"/>
    <p:sldId id="273" r:id="rId4"/>
    <p:sldId id="260" r:id="rId5"/>
    <p:sldId id="268" r:id="rId6"/>
    <p:sldId id="263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6CB3"/>
    <a:srgbClr val="0063B3"/>
    <a:srgbClr val="006EB4"/>
    <a:srgbClr val="3F7EC1"/>
    <a:srgbClr val="007C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50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206" y="10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0716D5-ACEA-43FB-9282-292FC8262548}" type="datetimeFigureOut">
              <a:rPr lang="de-DE" smtClean="0"/>
              <a:t>19.01.2020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546895-DAEF-47E5-8529-7A3EBD8431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5632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7" Type="http://schemas.openxmlformats.org/officeDocument/2006/relationships/image" Target="../media/image6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emf"/><Relationship Id="rId5" Type="http://schemas.openxmlformats.org/officeDocument/2006/relationships/image" Target="../media/image3.wmf"/><Relationship Id="rId4" Type="http://schemas.openxmlformats.org/officeDocument/2006/relationships/image" Target="../media/image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emf"/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emf"/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tiff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emf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emf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emf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o mach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07953" y="186366"/>
            <a:ext cx="603910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el 12"/>
          <p:cNvSpPr>
            <a:spLocks noGrp="1"/>
          </p:cNvSpPr>
          <p:nvPr>
            <p:ph type="title"/>
          </p:nvPr>
        </p:nvSpPr>
        <p:spPr>
          <a:xfrm>
            <a:off x="479425" y="188639"/>
            <a:ext cx="10463920" cy="640303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 b="1">
                <a:solidFill>
                  <a:srgbClr val="326CB3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cxnSp>
        <p:nvCxnSpPr>
          <p:cNvPr id="11" name="Gerader Verbinder 10"/>
          <p:cNvCxnSpPr/>
          <p:nvPr userDrawn="1"/>
        </p:nvCxnSpPr>
        <p:spPr bwMode="auto">
          <a:xfrm>
            <a:off x="479425" y="909768"/>
            <a:ext cx="11233149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Textplatzhalter 22"/>
          <p:cNvSpPr>
            <a:spLocks noGrp="1"/>
          </p:cNvSpPr>
          <p:nvPr>
            <p:ph type="body" sz="quarter" idx="13"/>
          </p:nvPr>
        </p:nvSpPr>
        <p:spPr>
          <a:xfrm>
            <a:off x="479425" y="1092173"/>
            <a:ext cx="11233150" cy="5109247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chemeClr val="tx1"/>
                </a:solidFill>
              </a:defRPr>
            </a:lvl1pPr>
            <a:lvl2pPr>
              <a:defRPr sz="2000" b="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 smtClean="0"/>
              <a:t>Formatvorlagen des Textmasters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4EBBD8-A576-4697-90A8-A3A1DA1E14A9}" type="datetime1">
              <a:rPr lang="de-DE" smtClean="0"/>
              <a:t>19.01.2020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1AA536C-85F5-4A1B-A111-7CE00A08BCB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4301682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W7-X w/o acknowledgement w/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" y="4247260"/>
            <a:ext cx="12209760" cy="2269181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2280" y="189217"/>
            <a:ext cx="576000" cy="512050"/>
          </a:xfrm>
          <a:prstGeom prst="rect">
            <a:avLst/>
          </a:prstGeom>
        </p:spPr>
      </p:pic>
      <p:sp>
        <p:nvSpPr>
          <p:cNvPr id="14" name="Datumsplatzhalter 2"/>
          <p:cNvSpPr>
            <a:spLocks noGrp="1"/>
          </p:cNvSpPr>
          <p:nvPr>
            <p:ph type="dt" sz="half" idx="10"/>
          </p:nvPr>
        </p:nvSpPr>
        <p:spPr>
          <a:xfrm>
            <a:off x="479425" y="6490520"/>
            <a:ext cx="1080000" cy="365125"/>
          </a:xfrm>
        </p:spPr>
        <p:txBody>
          <a:bodyPr/>
          <a:lstStyle>
            <a:lvl1pPr>
              <a:defRPr lang="de-DE" sz="1000" b="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</a:lstStyle>
          <a:p>
            <a:fld id="{9239386D-0DD8-4F47-AB93-DD4D12351C48}" type="datetime1">
              <a:rPr lang="de-DE" smtClean="0"/>
              <a:t>19.01.2020</a:t>
            </a:fld>
            <a:endParaRPr lang="de-DE" dirty="0"/>
          </a:p>
        </p:txBody>
      </p:sp>
      <p:sp>
        <p:nvSpPr>
          <p:cNvPr id="15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1813845" y="6488564"/>
            <a:ext cx="8564310" cy="365125"/>
          </a:xfrm>
        </p:spPr>
        <p:txBody>
          <a:bodyPr/>
          <a:lstStyle>
            <a:lvl1pPr>
              <a:defRPr lang="en-US" sz="1000" b="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6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10632575" y="6490519"/>
            <a:ext cx="1080000" cy="365125"/>
          </a:xfrm>
        </p:spPr>
        <p:txBody>
          <a:bodyPr/>
          <a:lstStyle>
            <a:lvl1pPr>
              <a:defRPr lang="de-DE" sz="1000" b="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</a:lstStyle>
          <a:p>
            <a:fld id="{31AA536C-85F5-4A1B-A111-7CE00A08BCB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7" name="Untertitel 2"/>
          <p:cNvSpPr>
            <a:spLocks noGrp="1"/>
          </p:cNvSpPr>
          <p:nvPr>
            <p:ph type="subTitle" idx="1"/>
          </p:nvPr>
        </p:nvSpPr>
        <p:spPr>
          <a:xfrm>
            <a:off x="1524000" y="2510472"/>
            <a:ext cx="9144000" cy="74802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3" name="Titel 7"/>
          <p:cNvSpPr>
            <a:spLocks noGrp="1"/>
          </p:cNvSpPr>
          <p:nvPr>
            <p:ph type="title"/>
          </p:nvPr>
        </p:nvSpPr>
        <p:spPr>
          <a:xfrm>
            <a:off x="1524000" y="1136247"/>
            <a:ext cx="9144000" cy="1316396"/>
          </a:xfrm>
          <a:prstGeom prst="rect">
            <a:avLst/>
          </a:prstGeom>
        </p:spPr>
        <p:txBody>
          <a:bodyPr anchor="b"/>
          <a:lstStyle>
            <a:lvl1pPr algn="ctr">
              <a:defRPr b="1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grpSp>
        <p:nvGrpSpPr>
          <p:cNvPr id="24" name="Gruppierung 14"/>
          <p:cNvGrpSpPr/>
          <p:nvPr userDrawn="1"/>
        </p:nvGrpSpPr>
        <p:grpSpPr>
          <a:xfrm>
            <a:off x="2556644" y="3368453"/>
            <a:ext cx="7353189" cy="743526"/>
            <a:chOff x="2556095" y="5284515"/>
            <a:chExt cx="7353189" cy="743526"/>
          </a:xfrm>
        </p:grpSpPr>
        <p:pic>
          <p:nvPicPr>
            <p:cNvPr id="25" name="Picture 11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730785" y="5284515"/>
              <a:ext cx="729332" cy="743526"/>
            </a:xfrm>
            <a:prstGeom prst="rect">
              <a:avLst/>
            </a:prstGeom>
            <a:noFill/>
          </p:spPr>
        </p:pic>
        <p:pic>
          <p:nvPicPr>
            <p:cNvPr id="27" name="Grafik 26"/>
            <p:cNvPicPr>
              <a:picLocks noChangeAspect="1"/>
            </p:cNvPicPr>
            <p:nvPr userDrawn="1"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72" t="14016" r="11000" b="17144"/>
            <a:stretch/>
          </p:blipFill>
          <p:spPr>
            <a:xfrm>
              <a:off x="2556095" y="5432200"/>
              <a:ext cx="1452785" cy="495656"/>
            </a:xfrm>
            <a:prstGeom prst="rect">
              <a:avLst/>
            </a:prstGeom>
          </p:spPr>
        </p:pic>
        <p:pic>
          <p:nvPicPr>
            <p:cNvPr id="28" name="Grafik 27" descr="eurofusion_logo.png"/>
            <p:cNvPicPr>
              <a:picLocks noChangeAspect="1"/>
            </p:cNvPicPr>
            <p:nvPr userDrawn="1"/>
          </p:nvPicPr>
          <p:blipFill>
            <a:blip r:embed="rId6" cstate="print"/>
            <a:stretch>
              <a:fillRect/>
            </a:stretch>
          </p:blipFill>
          <p:spPr>
            <a:xfrm>
              <a:off x="7908396" y="5410028"/>
              <a:ext cx="2000888" cy="517828"/>
            </a:xfrm>
            <a:prstGeom prst="rect">
              <a:avLst/>
            </a:prstGeom>
          </p:spPr>
        </p:pic>
      </p:grp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6035" y="193095"/>
            <a:ext cx="2385016" cy="5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27793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UG w/o acknowledg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Untertitel 2"/>
          <p:cNvSpPr>
            <a:spLocks noGrp="1"/>
          </p:cNvSpPr>
          <p:nvPr>
            <p:ph type="subTitle" idx="1"/>
          </p:nvPr>
        </p:nvSpPr>
        <p:spPr>
          <a:xfrm>
            <a:off x="1533144" y="3690256"/>
            <a:ext cx="9144000" cy="119470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0" name="Titel 7"/>
          <p:cNvSpPr>
            <a:spLocks noGrp="1"/>
          </p:cNvSpPr>
          <p:nvPr>
            <p:ph type="title"/>
          </p:nvPr>
        </p:nvSpPr>
        <p:spPr>
          <a:xfrm>
            <a:off x="1533144" y="1501919"/>
            <a:ext cx="9144000" cy="2055378"/>
          </a:xfrm>
          <a:prstGeom prst="rect">
            <a:avLst/>
          </a:prstGeom>
        </p:spPr>
        <p:txBody>
          <a:bodyPr anchor="b"/>
          <a:lstStyle>
            <a:lvl1pPr algn="ctr">
              <a:defRPr b="1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grpSp>
        <p:nvGrpSpPr>
          <p:cNvPr id="13" name="Gruppierung 12"/>
          <p:cNvGrpSpPr/>
          <p:nvPr userDrawn="1"/>
        </p:nvGrpSpPr>
        <p:grpSpPr>
          <a:xfrm>
            <a:off x="2556095" y="5284515"/>
            <a:ext cx="7353189" cy="743526"/>
            <a:chOff x="2556095" y="5284515"/>
            <a:chExt cx="7353189" cy="743526"/>
          </a:xfrm>
        </p:grpSpPr>
        <p:pic>
          <p:nvPicPr>
            <p:cNvPr id="18" name="Picture 11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602595" y="5284515"/>
              <a:ext cx="729332" cy="743526"/>
            </a:xfrm>
            <a:prstGeom prst="rect">
              <a:avLst/>
            </a:prstGeom>
            <a:noFill/>
          </p:spPr>
        </p:pic>
        <p:pic>
          <p:nvPicPr>
            <p:cNvPr id="21" name="Grafik 20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72" t="14016" r="11000" b="17144"/>
            <a:stretch/>
          </p:blipFill>
          <p:spPr>
            <a:xfrm>
              <a:off x="2556095" y="5432200"/>
              <a:ext cx="1452785" cy="495656"/>
            </a:xfrm>
            <a:prstGeom prst="rect">
              <a:avLst/>
            </a:prstGeom>
          </p:spPr>
        </p:pic>
        <p:pic>
          <p:nvPicPr>
            <p:cNvPr id="22" name="Grafik 21" descr="eurofusion_logo.pn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7908396" y="5410028"/>
              <a:ext cx="2000888" cy="517828"/>
            </a:xfrm>
            <a:prstGeom prst="rect">
              <a:avLst/>
            </a:prstGeom>
          </p:spPr>
        </p:pic>
      </p:grp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2280" y="191104"/>
            <a:ext cx="576000" cy="512049"/>
          </a:xfrm>
          <a:prstGeom prst="rect">
            <a:avLst/>
          </a:prstGeo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EBBD8-A576-4697-90A8-A3A1DA1E14A9}" type="datetime1">
              <a:rPr lang="de-DE" smtClean="0"/>
              <a:t>19.01.2020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A536C-85F5-4A1B-A111-7CE00A08BCBC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15" name="Grafik 14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6035" y="193095"/>
            <a:ext cx="2385016" cy="5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86287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UG w/ acknowledg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2279" y="191103"/>
            <a:ext cx="576000" cy="512049"/>
          </a:xfrm>
          <a:prstGeom prst="rect">
            <a:avLst/>
          </a:prstGeom>
        </p:spPr>
      </p:pic>
      <p:sp>
        <p:nvSpPr>
          <p:cNvPr id="32" name="Untertitel 2"/>
          <p:cNvSpPr>
            <a:spLocks noGrp="1"/>
          </p:cNvSpPr>
          <p:nvPr userDrawn="1">
            <p:ph type="subTitle" idx="1"/>
          </p:nvPr>
        </p:nvSpPr>
        <p:spPr>
          <a:xfrm>
            <a:off x="1524000" y="3429000"/>
            <a:ext cx="9144000" cy="119470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33" name="Titel 7"/>
          <p:cNvSpPr>
            <a:spLocks noGrp="1"/>
          </p:cNvSpPr>
          <p:nvPr userDrawn="1">
            <p:ph type="title"/>
          </p:nvPr>
        </p:nvSpPr>
        <p:spPr>
          <a:xfrm>
            <a:off x="1524000" y="1240663"/>
            <a:ext cx="9144000" cy="2055378"/>
          </a:xfrm>
          <a:prstGeom prst="rect">
            <a:avLst/>
          </a:prstGeom>
        </p:spPr>
        <p:txBody>
          <a:bodyPr anchor="b"/>
          <a:lstStyle>
            <a:lvl1pPr algn="ctr">
              <a:defRPr b="1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grpSp>
        <p:nvGrpSpPr>
          <p:cNvPr id="34" name="Gruppierung 33"/>
          <p:cNvGrpSpPr/>
          <p:nvPr userDrawn="1"/>
        </p:nvGrpSpPr>
        <p:grpSpPr>
          <a:xfrm>
            <a:off x="2556095" y="4821379"/>
            <a:ext cx="7353189" cy="743526"/>
            <a:chOff x="2556095" y="5284515"/>
            <a:chExt cx="7353189" cy="743526"/>
          </a:xfrm>
        </p:grpSpPr>
        <p:pic>
          <p:nvPicPr>
            <p:cNvPr id="35" name="Picture 11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602595" y="5284515"/>
              <a:ext cx="729332" cy="743526"/>
            </a:xfrm>
            <a:prstGeom prst="rect">
              <a:avLst/>
            </a:prstGeom>
            <a:noFill/>
          </p:spPr>
        </p:pic>
        <p:pic>
          <p:nvPicPr>
            <p:cNvPr id="36" name="Grafik 20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72" t="14016" r="11000" b="17144"/>
            <a:stretch/>
          </p:blipFill>
          <p:spPr>
            <a:xfrm>
              <a:off x="2556095" y="5432200"/>
              <a:ext cx="1452785" cy="495656"/>
            </a:xfrm>
            <a:prstGeom prst="rect">
              <a:avLst/>
            </a:prstGeom>
          </p:spPr>
        </p:pic>
        <p:pic>
          <p:nvPicPr>
            <p:cNvPr id="37" name="Grafik 21" descr="eurofusion_logo.png"/>
            <p:cNvPicPr>
              <a:picLocks noChangeAspect="1"/>
            </p:cNvPicPr>
            <p:nvPr userDrawn="1"/>
          </p:nvPicPr>
          <p:blipFill>
            <a:blip r:embed="rId5" cstate="print"/>
            <a:stretch>
              <a:fillRect/>
            </a:stretch>
          </p:blipFill>
          <p:spPr>
            <a:xfrm>
              <a:off x="7908396" y="5410028"/>
              <a:ext cx="2000888" cy="517828"/>
            </a:xfrm>
            <a:prstGeom prst="rect">
              <a:avLst/>
            </a:prstGeom>
          </p:spPr>
        </p:pic>
      </p:grpSp>
      <p:grpSp>
        <p:nvGrpSpPr>
          <p:cNvPr id="14" name="Gruppieren 13"/>
          <p:cNvGrpSpPr/>
          <p:nvPr userDrawn="1"/>
        </p:nvGrpSpPr>
        <p:grpSpPr>
          <a:xfrm>
            <a:off x="1930906" y="5892965"/>
            <a:ext cx="8434419" cy="566770"/>
            <a:chOff x="507813" y="5834863"/>
            <a:chExt cx="8135786" cy="566770"/>
          </a:xfrm>
        </p:grpSpPr>
        <p:pic>
          <p:nvPicPr>
            <p:cNvPr id="15" name="Grafik 14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7813" y="5834863"/>
              <a:ext cx="560411" cy="373742"/>
            </a:xfrm>
            <a:prstGeom prst="rect">
              <a:avLst/>
            </a:prstGeom>
          </p:spPr>
        </p:pic>
        <p:sp>
          <p:nvSpPr>
            <p:cNvPr id="17" name="Subtitle 2"/>
            <p:cNvSpPr txBox="1">
              <a:spLocks/>
            </p:cNvSpPr>
            <p:nvPr userDrawn="1"/>
          </p:nvSpPr>
          <p:spPr>
            <a:xfrm>
              <a:off x="1068224" y="5834863"/>
              <a:ext cx="7575375" cy="566770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00" dirty="0" smtClean="0">
                  <a:latin typeface="Arial Narrow" panose="020B0606020202030204" pitchFamily="34" charset="0"/>
                </a:rPr>
                <a:t>This work has been carried out within the framework of the EUROfusion Consortium and has received funding from the </a:t>
              </a:r>
              <a:r>
                <a:rPr lang="en-US" sz="1000" dirty="0" err="1" smtClean="0">
                  <a:latin typeface="Arial Narrow" panose="020B0606020202030204" pitchFamily="34" charset="0"/>
                </a:rPr>
                <a:t>Euratom</a:t>
              </a:r>
              <a:r>
                <a:rPr lang="en-US" sz="1000" dirty="0" smtClean="0">
                  <a:latin typeface="Arial Narrow" panose="020B0606020202030204" pitchFamily="34" charset="0"/>
                </a:rPr>
                <a:t> research and training </a:t>
              </a:r>
              <a:r>
                <a:rPr lang="en-US" sz="1000" dirty="0" err="1" smtClean="0">
                  <a:latin typeface="Arial Narrow" panose="020B0606020202030204" pitchFamily="34" charset="0"/>
                </a:rPr>
                <a:t>programme</a:t>
              </a:r>
              <a:r>
                <a:rPr lang="en-US" sz="1000" dirty="0" smtClean="0">
                  <a:latin typeface="Arial Narrow" panose="020B0606020202030204" pitchFamily="34" charset="0"/>
                </a:rPr>
                <a:t> 2014-2018 and 2019-2020 under grant agreement No 633053. The views and opinions expressed herein do not necessarily reflect those of the European Commission.</a:t>
              </a:r>
              <a:endParaRPr lang="en-US" sz="1000" dirty="0">
                <a:latin typeface="Arial Narrow" panose="020B0606020202030204" pitchFamily="34" charset="0"/>
              </a:endParaRPr>
            </a:p>
          </p:txBody>
        </p:sp>
      </p:grp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EBBD8-A576-4697-90A8-A3A1DA1E14A9}" type="datetime1">
              <a:rPr lang="de-DE" smtClean="0"/>
              <a:t>19.01.2020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A536C-85F5-4A1B-A111-7CE00A08BCBC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6035" y="193095"/>
            <a:ext cx="2385016" cy="5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53046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UG w/o acknowledgement w/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2281" y="191104"/>
            <a:ext cx="576000" cy="512050"/>
          </a:xfrm>
          <a:prstGeom prst="rect">
            <a:avLst/>
          </a:prstGeo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479425" y="6490520"/>
            <a:ext cx="1080000" cy="365125"/>
          </a:xfrm>
        </p:spPr>
        <p:txBody>
          <a:bodyPr/>
          <a:lstStyle>
            <a:lvl1pPr>
              <a:defRPr lang="de-DE" sz="1000" b="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</a:lstStyle>
          <a:p>
            <a:fld id="{7F3EE8C1-2A12-4E67-A715-A772C72C27E6}" type="datetime1">
              <a:rPr lang="de-DE" smtClean="0"/>
              <a:t>19.01.2020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1813845" y="6488564"/>
            <a:ext cx="8564310" cy="365125"/>
          </a:xfrm>
        </p:spPr>
        <p:txBody>
          <a:bodyPr/>
          <a:lstStyle>
            <a:lvl1pPr>
              <a:defRPr lang="en-US" sz="1000" b="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10632575" y="6490519"/>
            <a:ext cx="1080000" cy="365125"/>
          </a:xfrm>
        </p:spPr>
        <p:txBody>
          <a:bodyPr/>
          <a:lstStyle>
            <a:lvl1pPr>
              <a:defRPr lang="de-DE" sz="1000" b="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</a:lstStyle>
          <a:p>
            <a:fld id="{31AA536C-85F5-4A1B-A111-7CE00A08BCB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8" name="Untertitel 2"/>
          <p:cNvSpPr>
            <a:spLocks noGrp="1"/>
          </p:cNvSpPr>
          <p:nvPr>
            <p:ph type="subTitle" idx="1"/>
          </p:nvPr>
        </p:nvSpPr>
        <p:spPr>
          <a:xfrm>
            <a:off x="1524000" y="2510472"/>
            <a:ext cx="9144000" cy="67711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9" name="Titel 7"/>
          <p:cNvSpPr>
            <a:spLocks noGrp="1"/>
          </p:cNvSpPr>
          <p:nvPr>
            <p:ph type="title"/>
          </p:nvPr>
        </p:nvSpPr>
        <p:spPr>
          <a:xfrm>
            <a:off x="1524000" y="1136247"/>
            <a:ext cx="9144000" cy="1316396"/>
          </a:xfrm>
          <a:prstGeom prst="rect">
            <a:avLst/>
          </a:prstGeom>
        </p:spPr>
        <p:txBody>
          <a:bodyPr anchor="b"/>
          <a:lstStyle>
            <a:lvl1pPr algn="ctr">
              <a:defRPr b="1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grpSp>
        <p:nvGrpSpPr>
          <p:cNvPr id="13" name="Gruppierung 14"/>
          <p:cNvGrpSpPr/>
          <p:nvPr userDrawn="1"/>
        </p:nvGrpSpPr>
        <p:grpSpPr>
          <a:xfrm>
            <a:off x="2556644" y="3368453"/>
            <a:ext cx="7353189" cy="743526"/>
            <a:chOff x="2556095" y="5284515"/>
            <a:chExt cx="7353189" cy="743526"/>
          </a:xfrm>
        </p:grpSpPr>
        <p:pic>
          <p:nvPicPr>
            <p:cNvPr id="20" name="Picture 11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30785" y="5284515"/>
              <a:ext cx="729332" cy="743526"/>
            </a:xfrm>
            <a:prstGeom prst="rect">
              <a:avLst/>
            </a:prstGeom>
            <a:noFill/>
          </p:spPr>
        </p:pic>
        <p:pic>
          <p:nvPicPr>
            <p:cNvPr id="21" name="Grafik 20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72" t="14016" r="11000" b="17144"/>
            <a:stretch/>
          </p:blipFill>
          <p:spPr>
            <a:xfrm>
              <a:off x="2556095" y="5432200"/>
              <a:ext cx="1452785" cy="495656"/>
            </a:xfrm>
            <a:prstGeom prst="rect">
              <a:avLst/>
            </a:prstGeom>
          </p:spPr>
        </p:pic>
        <p:pic>
          <p:nvPicPr>
            <p:cNvPr id="22" name="Grafik 21" descr="eurofusion_logo.png"/>
            <p:cNvPicPr>
              <a:picLocks noChangeAspect="1"/>
            </p:cNvPicPr>
            <p:nvPr userDrawn="1"/>
          </p:nvPicPr>
          <p:blipFill>
            <a:blip r:embed="rId5" cstate="print"/>
            <a:stretch>
              <a:fillRect/>
            </a:stretch>
          </p:blipFill>
          <p:spPr>
            <a:xfrm>
              <a:off x="7908396" y="5410028"/>
              <a:ext cx="2000888" cy="517828"/>
            </a:xfrm>
            <a:prstGeom prst="rect">
              <a:avLst/>
            </a:prstGeom>
          </p:spPr>
        </p:pic>
      </p:grpSp>
      <p:pic>
        <p:nvPicPr>
          <p:cNvPr id="23" name="Grafik 22"/>
          <p:cNvPicPr>
            <a:picLocks noChangeAspect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4253956"/>
            <a:ext cx="12192001" cy="2262485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6035" y="193095"/>
            <a:ext cx="2385016" cy="5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42572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7-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>
          <a:xfrm>
            <a:off x="479425" y="188639"/>
            <a:ext cx="9502775" cy="640303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 b="1">
                <a:solidFill>
                  <a:srgbClr val="326CB3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pic>
        <p:nvPicPr>
          <p:cNvPr id="12" name="Grafik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6649" y="191123"/>
            <a:ext cx="607440" cy="540000"/>
          </a:xfrm>
          <a:prstGeom prst="rect">
            <a:avLst/>
          </a:prstGeom>
        </p:spPr>
      </p:pic>
      <p:cxnSp>
        <p:nvCxnSpPr>
          <p:cNvPr id="15" name="Gerader Verbinder 10"/>
          <p:cNvCxnSpPr/>
          <p:nvPr userDrawn="1"/>
        </p:nvCxnSpPr>
        <p:spPr bwMode="auto">
          <a:xfrm>
            <a:off x="479425" y="909768"/>
            <a:ext cx="11233149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Datumsplatzhalt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4EBBD8-A576-4697-90A8-A3A1DA1E14A9}" type="datetime1">
              <a:rPr lang="de-DE" smtClean="0"/>
              <a:t>19.01.2020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1AA536C-85F5-4A1B-A111-7CE00A08BCBC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11" name="Picture 11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07953" y="186366"/>
            <a:ext cx="603910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platzhalter 22"/>
          <p:cNvSpPr>
            <a:spLocks noGrp="1"/>
          </p:cNvSpPr>
          <p:nvPr>
            <p:ph type="body" sz="quarter" idx="13"/>
          </p:nvPr>
        </p:nvSpPr>
        <p:spPr>
          <a:xfrm>
            <a:off x="479425" y="1092173"/>
            <a:ext cx="11233150" cy="5109247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chemeClr val="tx1"/>
                </a:solidFill>
              </a:defRPr>
            </a:lvl1pPr>
            <a:lvl2pPr>
              <a:defRPr sz="2000" b="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 smtClean="0"/>
              <a:t>Formatvorlagen des Textmasters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308001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8" pos="7378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U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6649" y="191124"/>
            <a:ext cx="607443" cy="540000"/>
          </a:xfrm>
          <a:prstGeom prst="rect">
            <a:avLst/>
          </a:prstGeom>
        </p:spPr>
      </p:pic>
      <p:sp>
        <p:nvSpPr>
          <p:cNvPr id="13" name="Titel 12"/>
          <p:cNvSpPr>
            <a:spLocks noGrp="1"/>
          </p:cNvSpPr>
          <p:nvPr>
            <p:ph type="title"/>
          </p:nvPr>
        </p:nvSpPr>
        <p:spPr>
          <a:xfrm>
            <a:off x="479425" y="188639"/>
            <a:ext cx="9502775" cy="640303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 b="1">
                <a:solidFill>
                  <a:srgbClr val="326CB3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4" name="Textplatzhalter 22"/>
          <p:cNvSpPr>
            <a:spLocks noGrp="1"/>
          </p:cNvSpPr>
          <p:nvPr>
            <p:ph type="body" sz="quarter" idx="13"/>
          </p:nvPr>
        </p:nvSpPr>
        <p:spPr>
          <a:xfrm>
            <a:off x="479425" y="1089025"/>
            <a:ext cx="11233150" cy="5111750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chemeClr val="tx1"/>
                </a:solidFill>
              </a:defRPr>
            </a:lvl1pPr>
            <a:lvl2pPr>
              <a:defRPr sz="2000" b="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 smtClean="0"/>
              <a:t>Formatvorlagen des Textmasters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cxnSp>
        <p:nvCxnSpPr>
          <p:cNvPr id="12" name="Gerader Verbinder 10"/>
          <p:cNvCxnSpPr/>
          <p:nvPr userDrawn="1"/>
        </p:nvCxnSpPr>
        <p:spPr bwMode="auto">
          <a:xfrm>
            <a:off x="479425" y="909768"/>
            <a:ext cx="11233149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4EBBD8-A576-4697-90A8-A3A1DA1E14A9}" type="datetime1">
              <a:rPr lang="de-DE" smtClean="0"/>
              <a:t>19.01.2020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1AA536C-85F5-4A1B-A111-7CE00A08BCBC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10" name="Picture 11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07953" y="186366"/>
            <a:ext cx="603910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801669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MP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36466" y="147362"/>
            <a:ext cx="600317" cy="612000"/>
          </a:xfrm>
          <a:prstGeom prst="rect">
            <a:avLst/>
          </a:prstGeom>
          <a:noFill/>
        </p:spPr>
      </p:pic>
      <p:sp>
        <p:nvSpPr>
          <p:cNvPr id="13" name="Titel 12"/>
          <p:cNvSpPr>
            <a:spLocks noGrp="1"/>
          </p:cNvSpPr>
          <p:nvPr>
            <p:ph type="title"/>
          </p:nvPr>
        </p:nvSpPr>
        <p:spPr>
          <a:xfrm>
            <a:off x="479425" y="188639"/>
            <a:ext cx="9502775" cy="640303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 b="1">
                <a:solidFill>
                  <a:srgbClr val="326CB3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6" name="Textplatzhalter 22"/>
          <p:cNvSpPr>
            <a:spLocks noGrp="1"/>
          </p:cNvSpPr>
          <p:nvPr>
            <p:ph type="body" sz="quarter" idx="13"/>
          </p:nvPr>
        </p:nvSpPr>
        <p:spPr>
          <a:xfrm>
            <a:off x="479425" y="1089026"/>
            <a:ext cx="11233150" cy="5111750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chemeClr val="tx1"/>
                </a:solidFill>
              </a:defRPr>
            </a:lvl1pPr>
            <a:lvl2pPr>
              <a:defRPr sz="2000" b="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 smtClean="0"/>
              <a:t>Formatvorlagen des Textmasters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cxnSp>
        <p:nvCxnSpPr>
          <p:cNvPr id="12" name="Gerader Verbinder 10"/>
          <p:cNvCxnSpPr/>
          <p:nvPr userDrawn="1"/>
        </p:nvCxnSpPr>
        <p:spPr bwMode="auto">
          <a:xfrm>
            <a:off x="479425" y="909768"/>
            <a:ext cx="11233149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Datumsplatzhalt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4EBBD8-A576-4697-90A8-A3A1DA1E14A9}" type="datetime1">
              <a:rPr lang="de-DE" smtClean="0"/>
              <a:t>19.01.2020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1AA536C-85F5-4A1B-A111-7CE00A08BCBC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17" name="Picture 11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07953" y="186366"/>
            <a:ext cx="603910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903914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HEP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0371" y="277807"/>
            <a:ext cx="1110547" cy="333491"/>
          </a:xfrm>
          <a:prstGeom prst="rect">
            <a:avLst/>
          </a:prstGeom>
        </p:spPr>
      </p:pic>
      <p:sp>
        <p:nvSpPr>
          <p:cNvPr id="13" name="Titel 12"/>
          <p:cNvSpPr>
            <a:spLocks noGrp="1"/>
          </p:cNvSpPr>
          <p:nvPr>
            <p:ph type="title"/>
          </p:nvPr>
        </p:nvSpPr>
        <p:spPr>
          <a:xfrm>
            <a:off x="479424" y="188639"/>
            <a:ext cx="8334933" cy="640303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 b="1">
                <a:solidFill>
                  <a:srgbClr val="326CB3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5" name="Textplatzhalter 22"/>
          <p:cNvSpPr>
            <a:spLocks noGrp="1"/>
          </p:cNvSpPr>
          <p:nvPr>
            <p:ph type="body" sz="quarter" idx="13"/>
          </p:nvPr>
        </p:nvSpPr>
        <p:spPr>
          <a:xfrm>
            <a:off x="479424" y="1089025"/>
            <a:ext cx="11233151" cy="5111750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chemeClr val="tx1"/>
                </a:solidFill>
              </a:defRPr>
            </a:lvl1pPr>
            <a:lvl2pPr>
              <a:defRPr sz="2000" b="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 smtClean="0"/>
              <a:t>Formatvorlagen des Textmasters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cxnSp>
        <p:nvCxnSpPr>
          <p:cNvPr id="12" name="Gerader Verbinder 10"/>
          <p:cNvCxnSpPr/>
          <p:nvPr userDrawn="1"/>
        </p:nvCxnSpPr>
        <p:spPr bwMode="auto">
          <a:xfrm>
            <a:off x="479425" y="909768"/>
            <a:ext cx="11233149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E8AFB9D-F2E6-4BBA-83FA-69EC431EA825}" type="datetime1">
              <a:rPr lang="de-DE" smtClean="0"/>
              <a:t>19.01.2020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1AA536C-85F5-4A1B-A111-7CE00A08BCBC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10" name="Picture 11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07953" y="186366"/>
            <a:ext cx="603910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097462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w/o machine w/o acknowledg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6035" y="193095"/>
            <a:ext cx="2385016" cy="511200"/>
          </a:xfrm>
          <a:prstGeom prst="rect">
            <a:avLst/>
          </a:prstGeom>
        </p:spPr>
      </p:pic>
      <p:grpSp>
        <p:nvGrpSpPr>
          <p:cNvPr id="2" name="Gruppierung 1"/>
          <p:cNvGrpSpPr/>
          <p:nvPr userDrawn="1"/>
        </p:nvGrpSpPr>
        <p:grpSpPr>
          <a:xfrm>
            <a:off x="2556095" y="5284515"/>
            <a:ext cx="7353189" cy="743526"/>
            <a:chOff x="2556095" y="5284515"/>
            <a:chExt cx="7353189" cy="743526"/>
          </a:xfrm>
        </p:grpSpPr>
        <p:pic>
          <p:nvPicPr>
            <p:cNvPr id="20" name="Picture 11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602595" y="5284515"/>
              <a:ext cx="729332" cy="743526"/>
            </a:xfrm>
            <a:prstGeom prst="rect">
              <a:avLst/>
            </a:prstGeom>
            <a:noFill/>
          </p:spPr>
        </p:pic>
        <p:pic>
          <p:nvPicPr>
            <p:cNvPr id="21" name="Grafik 20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72" t="14016" r="11000" b="17144"/>
            <a:stretch/>
          </p:blipFill>
          <p:spPr>
            <a:xfrm>
              <a:off x="2556095" y="5432200"/>
              <a:ext cx="1452785" cy="495656"/>
            </a:xfrm>
            <a:prstGeom prst="rect">
              <a:avLst/>
            </a:prstGeom>
          </p:spPr>
        </p:pic>
        <p:pic>
          <p:nvPicPr>
            <p:cNvPr id="22" name="Grafik 21" descr="eurofusion_logo.png"/>
            <p:cNvPicPr>
              <a:picLocks noChangeAspect="1"/>
            </p:cNvPicPr>
            <p:nvPr userDrawn="1"/>
          </p:nvPicPr>
          <p:blipFill>
            <a:blip r:embed="rId5" cstate="print"/>
            <a:stretch>
              <a:fillRect/>
            </a:stretch>
          </p:blipFill>
          <p:spPr>
            <a:xfrm>
              <a:off x="7908396" y="5410028"/>
              <a:ext cx="2000888" cy="517828"/>
            </a:xfrm>
            <a:prstGeom prst="rect">
              <a:avLst/>
            </a:prstGeom>
          </p:spPr>
        </p:pic>
      </p:grpSp>
      <p:sp>
        <p:nvSpPr>
          <p:cNvPr id="17" name="Untertitel 2"/>
          <p:cNvSpPr>
            <a:spLocks noGrp="1"/>
          </p:cNvSpPr>
          <p:nvPr>
            <p:ph type="subTitle" idx="1"/>
          </p:nvPr>
        </p:nvSpPr>
        <p:spPr>
          <a:xfrm>
            <a:off x="1533144" y="3690256"/>
            <a:ext cx="9144000" cy="119470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8" name="Titel 7"/>
          <p:cNvSpPr>
            <a:spLocks noGrp="1"/>
          </p:cNvSpPr>
          <p:nvPr>
            <p:ph type="title"/>
          </p:nvPr>
        </p:nvSpPr>
        <p:spPr>
          <a:xfrm>
            <a:off x="1533144" y="1501919"/>
            <a:ext cx="9144000" cy="2055378"/>
          </a:xfrm>
          <a:prstGeom prst="rect">
            <a:avLst/>
          </a:prstGeom>
        </p:spPr>
        <p:txBody>
          <a:bodyPr anchor="b"/>
          <a:lstStyle>
            <a:lvl1pPr algn="ctr">
              <a:defRPr b="1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EBBD8-A576-4697-90A8-A3A1DA1E14A9}" type="datetime1">
              <a:rPr lang="de-DE" smtClean="0"/>
              <a:t>19.01.2020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A536C-85F5-4A1B-A111-7CE00A08BCB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7610480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w/o machine w/ acknowledg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Untertitel 2"/>
          <p:cNvSpPr>
            <a:spLocks noGrp="1"/>
          </p:cNvSpPr>
          <p:nvPr userDrawn="1">
            <p:ph type="subTitle" idx="1"/>
          </p:nvPr>
        </p:nvSpPr>
        <p:spPr>
          <a:xfrm>
            <a:off x="1533144" y="3429000"/>
            <a:ext cx="9144000" cy="119470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7" name="Titel 7"/>
          <p:cNvSpPr>
            <a:spLocks noGrp="1"/>
          </p:cNvSpPr>
          <p:nvPr userDrawn="1">
            <p:ph type="title"/>
          </p:nvPr>
        </p:nvSpPr>
        <p:spPr>
          <a:xfrm>
            <a:off x="1533144" y="1240663"/>
            <a:ext cx="9144000" cy="2055378"/>
          </a:xfrm>
          <a:prstGeom prst="rect">
            <a:avLst/>
          </a:prstGeom>
        </p:spPr>
        <p:txBody>
          <a:bodyPr anchor="b"/>
          <a:lstStyle>
            <a:lvl1pPr algn="ctr">
              <a:defRPr b="1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grpSp>
        <p:nvGrpSpPr>
          <p:cNvPr id="15" name="Gruppierung 14"/>
          <p:cNvGrpSpPr/>
          <p:nvPr userDrawn="1"/>
        </p:nvGrpSpPr>
        <p:grpSpPr>
          <a:xfrm>
            <a:off x="2556095" y="4821379"/>
            <a:ext cx="7353189" cy="743526"/>
            <a:chOff x="2556095" y="5284515"/>
            <a:chExt cx="7353189" cy="743526"/>
          </a:xfrm>
        </p:grpSpPr>
        <p:pic>
          <p:nvPicPr>
            <p:cNvPr id="16" name="Picture 11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602595" y="5284515"/>
              <a:ext cx="729332" cy="743526"/>
            </a:xfrm>
            <a:prstGeom prst="rect">
              <a:avLst/>
            </a:prstGeom>
            <a:noFill/>
          </p:spPr>
        </p:pic>
        <p:pic>
          <p:nvPicPr>
            <p:cNvPr id="17" name="Grafik 20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72" t="14016" r="11000" b="17144"/>
            <a:stretch/>
          </p:blipFill>
          <p:spPr>
            <a:xfrm>
              <a:off x="2556095" y="5432200"/>
              <a:ext cx="1452785" cy="495656"/>
            </a:xfrm>
            <a:prstGeom prst="rect">
              <a:avLst/>
            </a:prstGeom>
          </p:spPr>
        </p:pic>
        <p:pic>
          <p:nvPicPr>
            <p:cNvPr id="18" name="Grafik 21" descr="eurofusion_logo.pn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7908396" y="5410028"/>
              <a:ext cx="2000888" cy="517828"/>
            </a:xfrm>
            <a:prstGeom prst="rect">
              <a:avLst/>
            </a:prstGeom>
          </p:spPr>
        </p:pic>
      </p:grpSp>
      <p:grpSp>
        <p:nvGrpSpPr>
          <p:cNvPr id="14" name="Gruppieren 13"/>
          <p:cNvGrpSpPr/>
          <p:nvPr userDrawn="1"/>
        </p:nvGrpSpPr>
        <p:grpSpPr>
          <a:xfrm>
            <a:off x="1930906" y="5892965"/>
            <a:ext cx="8434419" cy="566770"/>
            <a:chOff x="507813" y="5834863"/>
            <a:chExt cx="8135786" cy="566770"/>
          </a:xfrm>
        </p:grpSpPr>
        <p:pic>
          <p:nvPicPr>
            <p:cNvPr id="19" name="Grafik 18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7813" y="5834863"/>
              <a:ext cx="560411" cy="373742"/>
            </a:xfrm>
            <a:prstGeom prst="rect">
              <a:avLst/>
            </a:prstGeom>
          </p:spPr>
        </p:pic>
        <p:sp>
          <p:nvSpPr>
            <p:cNvPr id="20" name="Subtitle 2"/>
            <p:cNvSpPr txBox="1">
              <a:spLocks/>
            </p:cNvSpPr>
            <p:nvPr userDrawn="1"/>
          </p:nvSpPr>
          <p:spPr>
            <a:xfrm>
              <a:off x="1068224" y="5834863"/>
              <a:ext cx="7575375" cy="566770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00" dirty="0" smtClean="0">
                  <a:latin typeface="Arial Narrow" panose="020B0606020202030204" pitchFamily="34" charset="0"/>
                </a:rPr>
                <a:t>This work has been carried out within the framework of the EUROfusion Consortium and has received funding from the </a:t>
              </a:r>
              <a:r>
                <a:rPr lang="en-US" sz="1000" dirty="0" err="1" smtClean="0">
                  <a:latin typeface="Arial Narrow" panose="020B0606020202030204" pitchFamily="34" charset="0"/>
                </a:rPr>
                <a:t>Euratom</a:t>
              </a:r>
              <a:r>
                <a:rPr lang="en-US" sz="1000" dirty="0" smtClean="0">
                  <a:latin typeface="Arial Narrow" panose="020B0606020202030204" pitchFamily="34" charset="0"/>
                </a:rPr>
                <a:t> research and training </a:t>
              </a:r>
              <a:r>
                <a:rPr lang="en-US" sz="1000" dirty="0" err="1" smtClean="0">
                  <a:latin typeface="Arial Narrow" panose="020B0606020202030204" pitchFamily="34" charset="0"/>
                </a:rPr>
                <a:t>programme</a:t>
              </a:r>
              <a:r>
                <a:rPr lang="en-US" sz="1000" dirty="0" smtClean="0">
                  <a:latin typeface="Arial Narrow" panose="020B0606020202030204" pitchFamily="34" charset="0"/>
                </a:rPr>
                <a:t> 2014-2018 and 2019-2020 under grant agreement No 633053. The views and opinions expressed herein do not necessarily reflect those of the European Commission.</a:t>
              </a:r>
              <a:endParaRPr lang="en-US" sz="1000" dirty="0">
                <a:latin typeface="Arial Narrow" panose="020B0606020202030204" pitchFamily="34" charset="0"/>
              </a:endParaRPr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EBBD8-A576-4697-90A8-A3A1DA1E14A9}" type="datetime1">
              <a:rPr lang="de-DE" smtClean="0"/>
              <a:t>19.01.2020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A536C-85F5-4A1B-A111-7CE00A08BCBC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21" name="Grafik 20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6035" y="193095"/>
            <a:ext cx="2385016" cy="5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5098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W7-X w/o acknowledg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2281" y="189217"/>
            <a:ext cx="575532" cy="511634"/>
          </a:xfrm>
          <a:prstGeom prst="rect">
            <a:avLst/>
          </a:prstGeom>
        </p:spPr>
      </p:pic>
      <p:sp>
        <p:nvSpPr>
          <p:cNvPr id="19" name="Untertitel 2"/>
          <p:cNvSpPr>
            <a:spLocks noGrp="1"/>
          </p:cNvSpPr>
          <p:nvPr>
            <p:ph type="subTitle" idx="1"/>
          </p:nvPr>
        </p:nvSpPr>
        <p:spPr>
          <a:xfrm>
            <a:off x="1533144" y="3690256"/>
            <a:ext cx="9144000" cy="119470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0" name="Titel 7"/>
          <p:cNvSpPr>
            <a:spLocks noGrp="1"/>
          </p:cNvSpPr>
          <p:nvPr>
            <p:ph type="title"/>
          </p:nvPr>
        </p:nvSpPr>
        <p:spPr>
          <a:xfrm>
            <a:off x="1533144" y="1501919"/>
            <a:ext cx="9144000" cy="2055378"/>
          </a:xfrm>
          <a:prstGeom prst="rect">
            <a:avLst/>
          </a:prstGeom>
        </p:spPr>
        <p:txBody>
          <a:bodyPr anchor="b"/>
          <a:lstStyle>
            <a:lvl1pPr algn="ctr">
              <a:defRPr b="1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grpSp>
        <p:nvGrpSpPr>
          <p:cNvPr id="13" name="Gruppierung 12"/>
          <p:cNvGrpSpPr/>
          <p:nvPr userDrawn="1"/>
        </p:nvGrpSpPr>
        <p:grpSpPr>
          <a:xfrm>
            <a:off x="2556095" y="5284515"/>
            <a:ext cx="7353189" cy="743526"/>
            <a:chOff x="2556095" y="5284515"/>
            <a:chExt cx="7353189" cy="743526"/>
          </a:xfrm>
        </p:grpSpPr>
        <p:pic>
          <p:nvPicPr>
            <p:cNvPr id="18" name="Picture 11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602595" y="5284515"/>
              <a:ext cx="729332" cy="743526"/>
            </a:xfrm>
            <a:prstGeom prst="rect">
              <a:avLst/>
            </a:prstGeom>
            <a:noFill/>
          </p:spPr>
        </p:pic>
        <p:pic>
          <p:nvPicPr>
            <p:cNvPr id="21" name="Grafik 20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72" t="14016" r="11000" b="17144"/>
            <a:stretch/>
          </p:blipFill>
          <p:spPr>
            <a:xfrm>
              <a:off x="2556095" y="5432200"/>
              <a:ext cx="1452785" cy="495656"/>
            </a:xfrm>
            <a:prstGeom prst="rect">
              <a:avLst/>
            </a:prstGeom>
          </p:spPr>
        </p:pic>
        <p:pic>
          <p:nvPicPr>
            <p:cNvPr id="22" name="Grafik 21" descr="eurofusion_logo.png"/>
            <p:cNvPicPr>
              <a:picLocks noChangeAspect="1"/>
            </p:cNvPicPr>
            <p:nvPr userDrawn="1"/>
          </p:nvPicPr>
          <p:blipFill>
            <a:blip r:embed="rId5" cstate="print"/>
            <a:stretch>
              <a:fillRect/>
            </a:stretch>
          </p:blipFill>
          <p:spPr>
            <a:xfrm>
              <a:off x="7908396" y="5410028"/>
              <a:ext cx="2000888" cy="517828"/>
            </a:xfrm>
            <a:prstGeom prst="rect">
              <a:avLst/>
            </a:prstGeom>
          </p:spPr>
        </p:pic>
      </p:grp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EBBD8-A576-4697-90A8-A3A1DA1E14A9}" type="datetime1">
              <a:rPr lang="de-DE" smtClean="0"/>
              <a:t>19.01.2020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A536C-85F5-4A1B-A111-7CE00A08BCBC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6035" y="193095"/>
            <a:ext cx="2385016" cy="5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2613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W7-X w/ acknowledg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2281" y="189217"/>
            <a:ext cx="576000" cy="512050"/>
          </a:xfrm>
          <a:prstGeom prst="rect">
            <a:avLst/>
          </a:prstGeom>
        </p:spPr>
      </p:pic>
      <p:sp>
        <p:nvSpPr>
          <p:cNvPr id="33" name="Untertitel 2"/>
          <p:cNvSpPr>
            <a:spLocks noGrp="1"/>
          </p:cNvSpPr>
          <p:nvPr userDrawn="1">
            <p:ph type="subTitle" idx="1"/>
          </p:nvPr>
        </p:nvSpPr>
        <p:spPr>
          <a:xfrm>
            <a:off x="1524000" y="3429000"/>
            <a:ext cx="9144000" cy="119470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34" name="Titel 7"/>
          <p:cNvSpPr>
            <a:spLocks noGrp="1"/>
          </p:cNvSpPr>
          <p:nvPr userDrawn="1">
            <p:ph type="title"/>
          </p:nvPr>
        </p:nvSpPr>
        <p:spPr>
          <a:xfrm>
            <a:off x="1524000" y="1240663"/>
            <a:ext cx="9144000" cy="2055378"/>
          </a:xfrm>
          <a:prstGeom prst="rect">
            <a:avLst/>
          </a:prstGeom>
        </p:spPr>
        <p:txBody>
          <a:bodyPr anchor="b"/>
          <a:lstStyle>
            <a:lvl1pPr algn="ctr">
              <a:defRPr b="1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grpSp>
        <p:nvGrpSpPr>
          <p:cNvPr id="35" name="Gruppierung 34"/>
          <p:cNvGrpSpPr/>
          <p:nvPr userDrawn="1"/>
        </p:nvGrpSpPr>
        <p:grpSpPr>
          <a:xfrm>
            <a:off x="2556095" y="4821379"/>
            <a:ext cx="7353189" cy="743526"/>
            <a:chOff x="2556095" y="5284515"/>
            <a:chExt cx="7353189" cy="743526"/>
          </a:xfrm>
        </p:grpSpPr>
        <p:pic>
          <p:nvPicPr>
            <p:cNvPr id="36" name="Picture 11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602595" y="5284515"/>
              <a:ext cx="729332" cy="743526"/>
            </a:xfrm>
            <a:prstGeom prst="rect">
              <a:avLst/>
            </a:prstGeom>
            <a:noFill/>
          </p:spPr>
        </p:pic>
        <p:pic>
          <p:nvPicPr>
            <p:cNvPr id="37" name="Grafik 20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72" t="14016" r="11000" b="17144"/>
            <a:stretch/>
          </p:blipFill>
          <p:spPr>
            <a:xfrm>
              <a:off x="2556095" y="5432200"/>
              <a:ext cx="1452785" cy="495656"/>
            </a:xfrm>
            <a:prstGeom prst="rect">
              <a:avLst/>
            </a:prstGeom>
          </p:spPr>
        </p:pic>
        <p:pic>
          <p:nvPicPr>
            <p:cNvPr id="38" name="Grafik 21" descr="eurofusion_logo.png"/>
            <p:cNvPicPr>
              <a:picLocks noChangeAspect="1"/>
            </p:cNvPicPr>
            <p:nvPr userDrawn="1"/>
          </p:nvPicPr>
          <p:blipFill>
            <a:blip r:embed="rId5" cstate="print"/>
            <a:stretch>
              <a:fillRect/>
            </a:stretch>
          </p:blipFill>
          <p:spPr>
            <a:xfrm>
              <a:off x="7908396" y="5410028"/>
              <a:ext cx="2000888" cy="517828"/>
            </a:xfrm>
            <a:prstGeom prst="rect">
              <a:avLst/>
            </a:prstGeom>
          </p:spPr>
        </p:pic>
      </p:grpSp>
      <p:grpSp>
        <p:nvGrpSpPr>
          <p:cNvPr id="14" name="Gruppieren 13"/>
          <p:cNvGrpSpPr/>
          <p:nvPr userDrawn="1"/>
        </p:nvGrpSpPr>
        <p:grpSpPr>
          <a:xfrm>
            <a:off x="1930906" y="5892965"/>
            <a:ext cx="8434419" cy="566770"/>
            <a:chOff x="507813" y="5834863"/>
            <a:chExt cx="8135786" cy="566770"/>
          </a:xfrm>
        </p:grpSpPr>
        <p:pic>
          <p:nvPicPr>
            <p:cNvPr id="15" name="Grafik 14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7813" y="5834863"/>
              <a:ext cx="560411" cy="373742"/>
            </a:xfrm>
            <a:prstGeom prst="rect">
              <a:avLst/>
            </a:prstGeom>
          </p:spPr>
        </p:pic>
        <p:sp>
          <p:nvSpPr>
            <p:cNvPr id="18" name="Subtitle 2"/>
            <p:cNvSpPr txBox="1">
              <a:spLocks/>
            </p:cNvSpPr>
            <p:nvPr userDrawn="1"/>
          </p:nvSpPr>
          <p:spPr>
            <a:xfrm>
              <a:off x="1068224" y="5834863"/>
              <a:ext cx="7575375" cy="566770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00" dirty="0" smtClean="0">
                  <a:latin typeface="Arial Narrow" panose="020B0606020202030204" pitchFamily="34" charset="0"/>
                </a:rPr>
                <a:t>This work has been carried out within the framework of the EUROfusion Consortium and has received funding from the </a:t>
              </a:r>
              <a:r>
                <a:rPr lang="en-US" sz="1000" dirty="0" err="1" smtClean="0">
                  <a:latin typeface="Arial Narrow" panose="020B0606020202030204" pitchFamily="34" charset="0"/>
                </a:rPr>
                <a:t>Euratom</a:t>
              </a:r>
              <a:r>
                <a:rPr lang="en-US" sz="1000" dirty="0" smtClean="0">
                  <a:latin typeface="Arial Narrow" panose="020B0606020202030204" pitchFamily="34" charset="0"/>
                </a:rPr>
                <a:t> research and training </a:t>
              </a:r>
              <a:r>
                <a:rPr lang="en-US" sz="1000" dirty="0" err="1" smtClean="0">
                  <a:latin typeface="Arial Narrow" panose="020B0606020202030204" pitchFamily="34" charset="0"/>
                </a:rPr>
                <a:t>programme</a:t>
              </a:r>
              <a:r>
                <a:rPr lang="en-US" sz="1000" dirty="0" smtClean="0">
                  <a:latin typeface="Arial Narrow" panose="020B0606020202030204" pitchFamily="34" charset="0"/>
                </a:rPr>
                <a:t> 2014-2018 and 2019-2020 under grant agreement No 633053. The views and opinions expressed herein do not necessarily reflect those of the European Commission.</a:t>
              </a:r>
              <a:endParaRPr lang="en-US" sz="1000" dirty="0">
                <a:latin typeface="Arial Narrow" panose="020B0606020202030204" pitchFamily="34" charset="0"/>
              </a:endParaRPr>
            </a:p>
          </p:txBody>
        </p:sp>
      </p:grp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EBBD8-A576-4697-90A8-A3A1DA1E14A9}" type="datetime1">
              <a:rPr lang="de-DE" smtClean="0"/>
              <a:t>19.01.2020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A536C-85F5-4A1B-A111-7CE00A08BCBC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6035" y="193095"/>
            <a:ext cx="2385016" cy="5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77018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79425" y="6356350"/>
            <a:ext cx="1115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defRPr>
            </a:lvl1pPr>
          </a:lstStyle>
          <a:p>
            <a:fld id="{6F4EBBD8-A576-4697-90A8-A3A1DA1E14A9}" type="datetime1">
              <a:rPr lang="de-DE" smtClean="0"/>
              <a:t>19.01.2020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812000" y="6356350"/>
            <a:ext cx="8568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de-DE" sz="1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634400" y="6356350"/>
            <a:ext cx="108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de-DE" sz="1000" b="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</a:lstStyle>
          <a:p>
            <a:fld id="{31AA536C-85F5-4A1B-A111-7CE00A08BCB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7171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61" r:id="rId2"/>
    <p:sldLayoutId id="2147483662" r:id="rId3"/>
    <p:sldLayoutId id="2147483663" r:id="rId4"/>
    <p:sldLayoutId id="2147483664" r:id="rId5"/>
    <p:sldLayoutId id="2147483655" r:id="rId6"/>
    <p:sldLayoutId id="2147483656" r:id="rId7"/>
    <p:sldLayoutId id="2147483657" r:id="rId8"/>
    <p:sldLayoutId id="2147483659" r:id="rId9"/>
    <p:sldLayoutId id="2147483665" r:id="rId10"/>
    <p:sldLayoutId id="2147483666" r:id="rId11"/>
    <p:sldLayoutId id="2147483660" r:id="rId12"/>
    <p:sldLayoutId id="2147483658" r:id="rId13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7378" userDrawn="1">
          <p15:clr>
            <a:srgbClr val="F26B43"/>
          </p15:clr>
        </p15:guide>
        <p15:guide id="3" pos="302" userDrawn="1">
          <p15:clr>
            <a:srgbClr val="F26B43"/>
          </p15:clr>
        </p15:guide>
        <p15:guide id="4" orient="horz" pos="119" userDrawn="1">
          <p15:clr>
            <a:srgbClr val="F26B43"/>
          </p15:clr>
        </p15:guide>
        <p15:guide id="5" orient="horz" pos="3997" userDrawn="1">
          <p15:clr>
            <a:srgbClr val="F26B43"/>
          </p15:clr>
        </p15:guide>
        <p15:guide id="6" orient="horz" pos="572" userDrawn="1">
          <p15:clr>
            <a:srgbClr val="F26B43"/>
          </p15:clr>
        </p15:guide>
        <p15:guide id="7" orient="horz" pos="686" userDrawn="1">
          <p15:clr>
            <a:srgbClr val="F26B43"/>
          </p15:clr>
        </p15:guide>
        <p15:guide id="8" orient="horz" pos="2273" userDrawn="1">
          <p15:clr>
            <a:srgbClr val="F26B43"/>
          </p15:clr>
        </p15:guide>
        <p15:guide id="9" orient="horz" pos="4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326CB3"/>
                </a:solidFill>
              </a:rPr>
              <a:t>Content </a:t>
            </a:r>
            <a:r>
              <a:rPr lang="de-DE" dirty="0" err="1" smtClean="0">
                <a:solidFill>
                  <a:srgbClr val="326CB3"/>
                </a:solidFill>
              </a:rPr>
              <a:t>slide</a:t>
            </a:r>
            <a:r>
              <a:rPr lang="de-DE" dirty="0" smtClean="0">
                <a:solidFill>
                  <a:srgbClr val="326CB3"/>
                </a:solidFill>
              </a:rPr>
              <a:t> w/ MPG logo</a:t>
            </a:r>
            <a:endParaRPr lang="de-DE" dirty="0">
              <a:solidFill>
                <a:srgbClr val="326CB3"/>
              </a:solidFill>
            </a:endParaRP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Datumsplatzhalt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C482428-830E-4022-AE97-67AB033C55B9}" type="datetime1">
              <a:rPr lang="de-DE" smtClean="0"/>
              <a:t>19.01.2020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1AA536C-85F5-4A1B-A111-7CE00A08BCBC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222330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326CB3"/>
                </a:solidFill>
              </a:rPr>
              <a:t>Content </a:t>
            </a:r>
            <a:r>
              <a:rPr lang="de-DE" dirty="0" err="1" smtClean="0">
                <a:solidFill>
                  <a:srgbClr val="326CB3"/>
                </a:solidFill>
              </a:rPr>
              <a:t>slide</a:t>
            </a:r>
            <a:r>
              <a:rPr lang="de-DE" dirty="0" smtClean="0">
                <a:solidFill>
                  <a:srgbClr val="326CB3"/>
                </a:solidFill>
              </a:rPr>
              <a:t> w/ HEPP logo</a:t>
            </a:r>
            <a:endParaRPr lang="de-DE" dirty="0">
              <a:solidFill>
                <a:srgbClr val="326CB3"/>
              </a:solidFill>
            </a:endParaRP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EAECD9E-52CD-4E43-889E-801A061F82B6}" type="datetime1">
              <a:rPr lang="de-DE" smtClean="0"/>
              <a:t>19.01.2020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1AA536C-85F5-4A1B-A111-7CE00A08BCBC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955898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2F7BE-D151-4E0B-ADEA-4ACB555EF7AA}" type="datetime1">
              <a:rPr lang="de-DE" smtClean="0"/>
              <a:t>19.01.2020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A536C-85F5-4A1B-A111-7CE00A08BCBC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8" name="Untertitel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Title </a:t>
            </a:r>
            <a:r>
              <a:rPr lang="de-DE" dirty="0" err="1"/>
              <a:t>page</a:t>
            </a:r>
            <a:r>
              <a:rPr lang="de-DE" dirty="0"/>
              <a:t> w/ W7-X </a:t>
            </a:r>
            <a:r>
              <a:rPr lang="de-DE" dirty="0" smtClean="0"/>
              <a:t>logo w/o </a:t>
            </a:r>
            <a:r>
              <a:rPr lang="de-DE" dirty="0" err="1" smtClean="0"/>
              <a:t>EUFOfusion</a:t>
            </a:r>
            <a:r>
              <a:rPr lang="de-DE" dirty="0" smtClean="0"/>
              <a:t> </a:t>
            </a:r>
            <a:r>
              <a:rPr lang="de-DE" dirty="0" err="1" smtClean="0"/>
              <a:t>acknowledgement</a:t>
            </a:r>
            <a:r>
              <a:rPr lang="de-DE" dirty="0" smtClean="0"/>
              <a:t> w/ </a:t>
            </a:r>
            <a:r>
              <a:rPr lang="de-DE" dirty="0" err="1" smtClean="0"/>
              <a:t>image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48700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326CB3"/>
                </a:solidFill>
              </a:rPr>
              <a:t>Information</a:t>
            </a:r>
            <a:endParaRPr lang="de-DE" dirty="0">
              <a:solidFill>
                <a:srgbClr val="326CB3"/>
              </a:solidFill>
            </a:endParaRP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5"/>
          </p:nvPr>
        </p:nvSpPr>
        <p:spPr>
          <a:xfrm>
            <a:off x="1813845" y="6356350"/>
            <a:ext cx="85643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>
          <a:xfrm>
            <a:off x="10632575" y="6345237"/>
            <a:ext cx="1080000" cy="365125"/>
          </a:xfrm>
        </p:spPr>
        <p:txBody>
          <a:bodyPr/>
          <a:lstStyle/>
          <a:p>
            <a:fld id="{31AA536C-85F5-4A1B-A111-7CE00A08BCBC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All </a:t>
            </a:r>
            <a:r>
              <a:rPr lang="de-DE" dirty="0" err="1" smtClean="0"/>
              <a:t>examples</a:t>
            </a:r>
            <a:r>
              <a:rPr lang="de-DE" dirty="0" smtClean="0"/>
              <a:t> </a:t>
            </a:r>
            <a:r>
              <a:rPr lang="de-DE" dirty="0" err="1" smtClean="0"/>
              <a:t>exist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master</a:t>
            </a:r>
            <a:r>
              <a:rPr lang="de-DE" dirty="0" smtClean="0"/>
              <a:t> </a:t>
            </a:r>
            <a:r>
              <a:rPr lang="de-DE" dirty="0" err="1" smtClean="0"/>
              <a:t>slides</a:t>
            </a:r>
            <a:endParaRPr lang="de-DE" dirty="0" smtClean="0"/>
          </a:p>
          <a:p>
            <a:pPr lvl="1"/>
            <a:r>
              <a:rPr lang="de-DE" dirty="0" err="1" smtClean="0"/>
              <a:t>Use</a:t>
            </a:r>
            <a:r>
              <a:rPr lang="de-DE" dirty="0" smtClean="0"/>
              <a:t> „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slide</a:t>
            </a:r>
            <a:r>
              <a:rPr lang="de-DE" dirty="0" smtClean="0"/>
              <a:t>“/“Neue Folie“ to </a:t>
            </a:r>
            <a:r>
              <a:rPr lang="de-DE" dirty="0" err="1" smtClean="0"/>
              <a:t>create</a:t>
            </a:r>
            <a:r>
              <a:rPr lang="de-DE" dirty="0" smtClean="0"/>
              <a:t> a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slide</a:t>
            </a:r>
            <a:r>
              <a:rPr lang="de-DE" dirty="0" smtClean="0"/>
              <a:t> </a:t>
            </a:r>
            <a:r>
              <a:rPr lang="de-DE" dirty="0" err="1" smtClean="0"/>
              <a:t>based</a:t>
            </a:r>
            <a:r>
              <a:rPr lang="de-DE" dirty="0" smtClean="0"/>
              <a:t> on an </a:t>
            </a:r>
            <a:r>
              <a:rPr lang="de-DE" dirty="0" err="1" smtClean="0"/>
              <a:t>existing</a:t>
            </a:r>
            <a:r>
              <a:rPr lang="de-DE" dirty="0" smtClean="0"/>
              <a:t> </a:t>
            </a:r>
            <a:r>
              <a:rPr lang="de-DE" dirty="0" err="1" smtClean="0"/>
              <a:t>master</a:t>
            </a:r>
            <a:r>
              <a:rPr lang="de-DE" dirty="0" smtClean="0"/>
              <a:t> </a:t>
            </a:r>
            <a:r>
              <a:rPr lang="de-DE" dirty="0" err="1" smtClean="0"/>
              <a:t>template</a:t>
            </a:r>
            <a:endParaRPr lang="de-DE" dirty="0" smtClean="0"/>
          </a:p>
          <a:p>
            <a:r>
              <a:rPr lang="de-DE" dirty="0" smtClean="0"/>
              <a:t>The </a:t>
            </a:r>
            <a:r>
              <a:rPr lang="de-DE" dirty="0" err="1" smtClean="0"/>
              <a:t>slide</a:t>
            </a:r>
            <a:r>
              <a:rPr lang="de-DE" dirty="0" smtClean="0"/>
              <a:t> </a:t>
            </a:r>
            <a:r>
              <a:rPr lang="de-DE" dirty="0" err="1" smtClean="0"/>
              <a:t>header</a:t>
            </a:r>
            <a:r>
              <a:rPr lang="de-DE" dirty="0" smtClean="0"/>
              <a:t> design </a:t>
            </a:r>
            <a:r>
              <a:rPr lang="de-DE" dirty="0" err="1" smtClean="0"/>
              <a:t>should</a:t>
            </a:r>
            <a:r>
              <a:rPr lang="de-DE" dirty="0" smtClean="0"/>
              <a:t> not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changed</a:t>
            </a:r>
            <a:endParaRPr lang="de-DE" dirty="0" smtClean="0"/>
          </a:p>
          <a:p>
            <a:pPr lvl="1"/>
            <a:r>
              <a:rPr lang="de-DE" dirty="0" smtClean="0"/>
              <a:t>Arial Narrow </a:t>
            </a:r>
            <a:r>
              <a:rPr lang="de-DE" dirty="0" err="1" smtClean="0"/>
              <a:t>or</a:t>
            </a:r>
            <a:r>
              <a:rPr lang="de-DE" dirty="0" smtClean="0"/>
              <a:t> Arial Condensed MT, </a:t>
            </a:r>
            <a:r>
              <a:rPr lang="de-DE" dirty="0" err="1" smtClean="0"/>
              <a:t>size</a:t>
            </a:r>
            <a:r>
              <a:rPr lang="de-DE" dirty="0" smtClean="0"/>
              <a:t> 28+, in IPP-</a:t>
            </a:r>
            <a:r>
              <a:rPr lang="de-DE" dirty="0" err="1" smtClean="0"/>
              <a:t>blue</a:t>
            </a:r>
            <a:r>
              <a:rPr lang="de-DE" dirty="0" smtClean="0"/>
              <a:t> </a:t>
            </a:r>
            <a:r>
              <a:rPr lang="de-DE" dirty="0" err="1" smtClean="0"/>
              <a:t>should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r>
              <a:rPr lang="de-DE" dirty="0" smtClean="0"/>
              <a:t> for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slide</a:t>
            </a:r>
            <a:r>
              <a:rPr lang="de-DE" dirty="0" smtClean="0"/>
              <a:t> title</a:t>
            </a:r>
          </a:p>
          <a:p>
            <a:pPr lvl="2"/>
            <a:r>
              <a:rPr lang="de-DE" dirty="0" smtClean="0"/>
              <a:t>(Arial Narrow </a:t>
            </a:r>
            <a:r>
              <a:rPr lang="de-DE" dirty="0" err="1" smtClean="0"/>
              <a:t>similar</a:t>
            </a:r>
            <a:r>
              <a:rPr lang="de-DE" dirty="0" smtClean="0"/>
              <a:t> to Arial Condensed MT, but a MS Office </a:t>
            </a:r>
            <a:r>
              <a:rPr lang="de-DE" dirty="0" err="1" smtClean="0"/>
              <a:t>standard</a:t>
            </a:r>
            <a:r>
              <a:rPr lang="de-DE" dirty="0" smtClean="0"/>
              <a:t> </a:t>
            </a:r>
            <a:r>
              <a:rPr lang="de-DE" dirty="0" err="1" smtClean="0"/>
              <a:t>font</a:t>
            </a:r>
            <a:r>
              <a:rPr lang="de-DE" dirty="0" smtClean="0"/>
              <a:t>) </a:t>
            </a:r>
          </a:p>
          <a:p>
            <a:pPr lvl="1"/>
            <a:r>
              <a:rPr lang="de-DE" dirty="0" smtClean="0"/>
              <a:t>Slide title </a:t>
            </a:r>
            <a:r>
              <a:rPr lang="de-DE" b="1" dirty="0" err="1" smtClean="0"/>
              <a:t>left-aligned</a:t>
            </a:r>
            <a:endParaRPr lang="de-DE" b="1" dirty="0" smtClean="0"/>
          </a:p>
          <a:p>
            <a:pPr lvl="1"/>
            <a:r>
              <a:rPr lang="de-DE" dirty="0" smtClean="0"/>
              <a:t>IPP logo must </a:t>
            </a:r>
            <a:r>
              <a:rPr lang="de-DE" dirty="0" err="1" smtClean="0"/>
              <a:t>always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right</a:t>
            </a:r>
            <a:r>
              <a:rPr lang="de-DE" dirty="0" smtClean="0"/>
              <a:t> </a:t>
            </a:r>
            <a:r>
              <a:rPr lang="de-DE" dirty="0" err="1" smtClean="0"/>
              <a:t>side</a:t>
            </a:r>
            <a:endParaRPr lang="de-DE" dirty="0" smtClean="0"/>
          </a:p>
          <a:p>
            <a:pPr lvl="1"/>
            <a:r>
              <a:rPr lang="de-DE" dirty="0"/>
              <a:t>O</a:t>
            </a:r>
            <a:r>
              <a:rPr lang="de-DE" dirty="0" smtClean="0"/>
              <a:t>ne additional logo </a:t>
            </a:r>
            <a:r>
              <a:rPr lang="de-DE" dirty="0" err="1" smtClean="0"/>
              <a:t>allowed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header</a:t>
            </a:r>
            <a:r>
              <a:rPr lang="de-DE" dirty="0" smtClean="0"/>
              <a:t> </a:t>
            </a:r>
            <a:r>
              <a:rPr lang="de-DE" b="1" dirty="0" err="1" smtClean="0"/>
              <a:t>next</a:t>
            </a:r>
            <a:r>
              <a:rPr lang="de-DE" b="1" dirty="0" smtClean="0"/>
              <a:t> to IPP logo</a:t>
            </a:r>
            <a:br>
              <a:rPr lang="de-DE" b="1" dirty="0" smtClean="0"/>
            </a:br>
            <a:r>
              <a:rPr lang="de-DE" dirty="0" smtClean="0"/>
              <a:t>(</a:t>
            </a:r>
            <a:r>
              <a:rPr lang="de-DE" dirty="0" err="1" smtClean="0"/>
              <a:t>exception</a:t>
            </a:r>
            <a:r>
              <a:rPr lang="de-DE" dirty="0" smtClean="0"/>
              <a:t>: </a:t>
            </a:r>
            <a:r>
              <a:rPr lang="de-DE" dirty="0" err="1" smtClean="0"/>
              <a:t>both</a:t>
            </a:r>
            <a:r>
              <a:rPr lang="de-DE" dirty="0" smtClean="0"/>
              <a:t> </a:t>
            </a:r>
            <a:r>
              <a:rPr lang="de-DE" dirty="0" err="1" smtClean="0"/>
              <a:t>machine</a:t>
            </a:r>
            <a:r>
              <a:rPr lang="de-DE" dirty="0" smtClean="0"/>
              <a:t> </a:t>
            </a:r>
            <a:r>
              <a:rPr lang="de-DE" dirty="0" err="1" smtClean="0"/>
              <a:t>logos</a:t>
            </a:r>
            <a:r>
              <a:rPr lang="de-DE" dirty="0" smtClean="0"/>
              <a:t> </a:t>
            </a:r>
            <a:r>
              <a:rPr lang="de-DE" dirty="0" err="1" smtClean="0"/>
              <a:t>necessary</a:t>
            </a:r>
            <a:r>
              <a:rPr lang="de-DE" dirty="0" smtClean="0"/>
              <a:t>)</a:t>
            </a:r>
          </a:p>
          <a:p>
            <a:r>
              <a:rPr lang="de-DE" dirty="0" smtClean="0"/>
              <a:t>For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slide</a:t>
            </a:r>
            <a:r>
              <a:rPr lang="de-DE" dirty="0" smtClean="0"/>
              <a:t> </a:t>
            </a:r>
            <a:r>
              <a:rPr lang="de-DE" dirty="0" err="1" smtClean="0"/>
              <a:t>body</a:t>
            </a:r>
            <a:r>
              <a:rPr lang="de-DE" dirty="0" smtClean="0"/>
              <a:t>, Calibri, Arial, </a:t>
            </a:r>
            <a:r>
              <a:rPr lang="de-DE" dirty="0" err="1" smtClean="0"/>
              <a:t>or</a:t>
            </a:r>
            <a:r>
              <a:rPr lang="de-DE" dirty="0" smtClean="0"/>
              <a:t> Arial Narrow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suggested</a:t>
            </a:r>
            <a:r>
              <a:rPr lang="de-DE" dirty="0" smtClean="0"/>
              <a:t> </a:t>
            </a:r>
            <a:r>
              <a:rPr lang="de-DE" dirty="0" err="1" smtClean="0"/>
              <a:t>fonts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D3306C7-CF9D-4403-8C4C-D5DFF03F04B5}" type="datetime1">
              <a:rPr lang="de-DE" smtClean="0"/>
              <a:t>19.01.2020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605566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DE" dirty="0"/>
              <a:t>Title </a:t>
            </a:r>
            <a:r>
              <a:rPr lang="de-DE" dirty="0" err="1"/>
              <a:t>page</a:t>
            </a:r>
            <a:r>
              <a:rPr lang="de-DE" dirty="0"/>
              <a:t> w/ W7-X logo</a:t>
            </a:r>
            <a:br>
              <a:rPr lang="de-DE" dirty="0"/>
            </a:br>
            <a:r>
              <a:rPr lang="de-DE" dirty="0"/>
              <a:t>w</a:t>
            </a:r>
            <a:r>
              <a:rPr lang="de-DE" dirty="0" smtClean="0"/>
              <a:t>/ </a:t>
            </a:r>
            <a:r>
              <a:rPr lang="de-DE" dirty="0"/>
              <a:t>EUROfusion </a:t>
            </a:r>
            <a:r>
              <a:rPr lang="de-DE" dirty="0" err="1"/>
              <a:t>acknowledgement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>
          <a:xfrm>
            <a:off x="479425" y="6356350"/>
            <a:ext cx="1115375" cy="365125"/>
          </a:xfrm>
        </p:spPr>
        <p:txBody>
          <a:bodyPr/>
          <a:lstStyle/>
          <a:p>
            <a:fld id="{35BC53C5-DD91-4B8A-9230-AF4F260FAED1}" type="datetime1">
              <a:rPr lang="de-DE" smtClean="0"/>
              <a:t>19.01.2020</a:t>
            </a:fld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>
          <a:xfrm>
            <a:off x="1812000" y="6356350"/>
            <a:ext cx="8568000" cy="365125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>
          <a:xfrm>
            <a:off x="10634400" y="6356350"/>
            <a:ext cx="1080000" cy="365125"/>
          </a:xfrm>
        </p:spPr>
        <p:txBody>
          <a:bodyPr/>
          <a:lstStyle/>
          <a:p>
            <a:fld id="{31AA536C-85F5-4A1B-A111-7CE00A08BCBC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1397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326CB3"/>
                </a:solidFill>
              </a:rPr>
              <a:t>Content </a:t>
            </a:r>
            <a:r>
              <a:rPr lang="de-DE" dirty="0" err="1" smtClean="0">
                <a:solidFill>
                  <a:srgbClr val="326CB3"/>
                </a:solidFill>
              </a:rPr>
              <a:t>slide</a:t>
            </a:r>
            <a:r>
              <a:rPr lang="de-DE" dirty="0" smtClean="0">
                <a:solidFill>
                  <a:srgbClr val="326CB3"/>
                </a:solidFill>
              </a:rPr>
              <a:t> w/ W7-X logo</a:t>
            </a:r>
            <a:endParaRPr lang="de-DE" dirty="0">
              <a:solidFill>
                <a:srgbClr val="326CB3"/>
              </a:solidFill>
            </a:endParaRPr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3064DE1-3EDF-40F5-A939-355F8C4D4B0D}" type="datetime1">
              <a:rPr lang="de-DE" smtClean="0"/>
              <a:t>19.01.2020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1AA536C-85F5-4A1B-A111-7CE00A08BCBC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706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tandard">
      <a:majorFont>
        <a:latin typeface="Arial Narrow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169</Words>
  <Application>Microsoft Office PowerPoint</Application>
  <PresentationFormat>Breitbild</PresentationFormat>
  <Paragraphs>27</Paragraphs>
  <Slides>6</Slides>
  <Notes>0</Notes>
  <HiddenSlides>4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Arial Narrow</vt:lpstr>
      <vt:lpstr>Calibri</vt:lpstr>
      <vt:lpstr>Office</vt:lpstr>
      <vt:lpstr>Content slide w/ MPG logo</vt:lpstr>
      <vt:lpstr>Content slide w/ HEPP logo</vt:lpstr>
      <vt:lpstr>Title page w/ W7-X logo w/o EUFOfusion acknowledgement w/ image</vt:lpstr>
      <vt:lpstr>Information</vt:lpstr>
      <vt:lpstr>Title page w/ W7-X logo w/ EUROfusion acknowledgement</vt:lpstr>
      <vt:lpstr>Content slide w/ W7-X logo</vt:lpstr>
    </vt:vector>
  </TitlesOfParts>
  <Company>Max-Planck-Institut f. Plasmaphysik, Greifswald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Peter Kurz</dc:creator>
  <cp:lastModifiedBy>Philipp Hacker</cp:lastModifiedBy>
  <cp:revision>67</cp:revision>
  <dcterms:created xsi:type="dcterms:W3CDTF">2018-08-24T10:28:29Z</dcterms:created>
  <dcterms:modified xsi:type="dcterms:W3CDTF">2020-01-19T16:48:01Z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7X-KKS">
    <vt:lpwstr> </vt:lpwstr>
  </property>
  <property fmtid="{D5CDD505-2E9C-101B-9397-08002B2CF9AE}" pid="3" name="W7X-DOKKENZ">
    <vt:lpwstr> </vt:lpwstr>
  </property>
  <property fmtid="{D5CDD505-2E9C-101B-9397-08002B2CF9AE}" pid="4" name="STICHWORT">
    <vt:lpwstr> </vt:lpwstr>
  </property>
  <property fmtid="{D5CDD505-2E9C-101B-9397-08002B2CF9AE}" pid="5" name="VERSION_W7X">
    <vt:lpwstr> </vt:lpwstr>
  </property>
</Properties>
</file>