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498" r:id="rId3"/>
    <p:sldId id="499" r:id="rId4"/>
    <p:sldId id="500" r:id="rId5"/>
    <p:sldId id="501" r:id="rId6"/>
    <p:sldId id="502" r:id="rId7"/>
    <p:sldId id="503" r:id="rId8"/>
    <p:sldId id="504" r:id="rId9"/>
    <p:sldId id="50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B3"/>
    <a:srgbClr val="0063B3"/>
    <a:srgbClr val="006EB4"/>
    <a:srgbClr val="3F7EC1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 autoAdjust="0"/>
    <p:restoredTop sz="93793" autoAdjust="0"/>
  </p:normalViewPr>
  <p:slideViewPr>
    <p:cSldViewPr snapToGrid="0">
      <p:cViewPr varScale="1">
        <p:scale>
          <a:sx n="92" d="100"/>
          <a:sy n="92" d="100"/>
        </p:scale>
        <p:origin x="90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16D5-ACEA-43FB-9282-292FC8262548}" type="datetimeFigureOut">
              <a:rPr lang="de-DE" smtClean="0"/>
              <a:t>19.11.2020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6895-DAEF-47E5-8529-7A3EBD843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3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6895-DAEF-47E5-8529-7A3EBD8431C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51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6895-DAEF-47E5-8529-7A3EBD8431C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1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6895-DAEF-47E5-8529-7A3EBD8431C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92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6895-DAEF-47E5-8529-7A3EBD8431C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63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6895-DAEF-47E5-8529-7A3EBD8431C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03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6895-DAEF-47E5-8529-7A3EBD8431C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81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6895-DAEF-47E5-8529-7A3EBD8431C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45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6895-DAEF-47E5-8529-7A3EBD8431C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4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3.wmf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tif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o mac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10463920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1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0168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7-X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4247260"/>
            <a:ext cx="12209760" cy="226918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89217"/>
            <a:ext cx="576000" cy="512050"/>
          </a:xfrm>
          <a:prstGeom prst="rect">
            <a:avLst/>
          </a:prstGeom>
        </p:spPr>
      </p:pic>
      <p:sp>
        <p:nvSpPr>
          <p:cNvPr id="14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9239386D-0DD8-4F47-AB93-DD4D12351C48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1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7480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3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24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5" name="Picture 11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7" name="Grafik 26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8" name="Grafik 27" descr="eurofusion_logo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77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UG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91104"/>
            <a:ext cx="576000" cy="5120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28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UG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9" y="191103"/>
            <a:ext cx="576000" cy="512049"/>
          </a:xfrm>
          <a:prstGeom prst="rect">
            <a:avLst/>
          </a:prstGeom>
        </p:spPr>
      </p:pic>
      <p:sp>
        <p:nvSpPr>
          <p:cNvPr id="32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3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4" name="Gruppierung 33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5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6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7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7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0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UG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91104"/>
            <a:ext cx="576000" cy="51205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7F3EE8C1-2A12-4E67-A715-A772C72C27E6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677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253956"/>
            <a:ext cx="12192001" cy="226248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25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7-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3"/>
            <a:ext cx="607440" cy="540000"/>
          </a:xfrm>
          <a:prstGeom prst="rect">
            <a:avLst/>
          </a:prstGeom>
        </p:spPr>
      </p:pic>
      <p:cxnSp>
        <p:nvCxnSpPr>
          <p:cNvPr id="15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80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8" pos="7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4"/>
            <a:ext cx="607443" cy="540000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5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0166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6466" y="147362"/>
            <a:ext cx="600317" cy="612000"/>
          </a:xfrm>
          <a:prstGeom prst="rect">
            <a:avLst/>
          </a:prstGeom>
          <a:noFill/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6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6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39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71" y="277807"/>
            <a:ext cx="1110547" cy="333491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4" y="188639"/>
            <a:ext cx="8334933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4" y="1089025"/>
            <a:ext cx="11233151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8AFB9D-F2E6-4BBA-83FA-69EC431EA825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974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/o machine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  <p:grpSp>
        <p:nvGrpSpPr>
          <p:cNvPr id="2" name="Gruppierung 1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8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104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/o machine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33144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7" name="Titel 7"/>
          <p:cNvSpPr>
            <a:spLocks noGrp="1"/>
          </p:cNvSpPr>
          <p:nvPr userDrawn="1">
            <p:ph type="title"/>
          </p:nvPr>
        </p:nvSpPr>
        <p:spPr>
          <a:xfrm>
            <a:off x="1533144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5" name="Gruppierung 1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16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17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18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20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7-X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5532" cy="511634"/>
          </a:xfrm>
          <a:prstGeom prst="rect">
            <a:avLst/>
          </a:prstGeom>
        </p:spPr>
      </p:pic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1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7-X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6000" cy="512050"/>
          </a:xfrm>
          <a:prstGeom prst="rect">
            <a:avLst/>
          </a:prstGeom>
        </p:spPr>
      </p:pic>
      <p:sp>
        <p:nvSpPr>
          <p:cNvPr id="3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4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5" name="Gruppierung 3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6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7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8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8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701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9425" y="6356350"/>
            <a:ext cx="11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12000" y="6356350"/>
            <a:ext cx="85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400" y="6356350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1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1" r:id="rId2"/>
    <p:sldLayoutId id="2147483662" r:id="rId3"/>
    <p:sldLayoutId id="2147483663" r:id="rId4"/>
    <p:sldLayoutId id="2147483664" r:id="rId5"/>
    <p:sldLayoutId id="2147483655" r:id="rId6"/>
    <p:sldLayoutId id="2147483656" r:id="rId7"/>
    <p:sldLayoutId id="2147483657" r:id="rId8"/>
    <p:sldLayoutId id="2147483659" r:id="rId9"/>
    <p:sldLayoutId id="2147483665" r:id="rId10"/>
    <p:sldLayoutId id="2147483666" r:id="rId11"/>
    <p:sldLayoutId id="2147483660" r:id="rId12"/>
    <p:sldLayoutId id="2147483658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2273" userDrawn="1">
          <p15:clr>
            <a:srgbClr val="F26B43"/>
          </p15:clr>
        </p15:guide>
        <p15:guide id="9" orient="horz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 Hacker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Report 11/19/2020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79425" y="6356350"/>
            <a:ext cx="1115375" cy="365125"/>
          </a:xfrm>
        </p:spPr>
        <p:txBody>
          <a:bodyPr/>
          <a:lstStyle/>
          <a:p>
            <a:fld id="{35BC53C5-DD91-4B8A-9230-AF4F260FAED1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812000" y="6356350"/>
            <a:ext cx="8568000" cy="365125"/>
          </a:xfrm>
        </p:spPr>
        <p:txBody>
          <a:bodyPr/>
          <a:lstStyle/>
          <a:p>
            <a:r>
              <a:rPr lang="en-US" dirty="0" smtClean="0"/>
              <a:t>P. Hacker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10634400" y="6356350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9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Database: Plasma Parameters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99051" y="1092173"/>
            <a:ext cx="6013524" cy="51092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looking up general plasma parameters, where possible, at time points of peak detection from previous database display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pre-filtered misleading results (spiking, digital </a:t>
            </a:r>
            <a:r>
              <a:rPr lang="en-US" b="0" dirty="0" err="1" smtClean="0"/>
              <a:t>glitching</a:t>
            </a:r>
            <a:r>
              <a:rPr lang="en-US" b="0" dirty="0" smtClean="0"/>
              <a:t> or missing data)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no obvious grouping of radiation increase over plasma density, i.e. </a:t>
            </a:r>
            <a:r>
              <a:rPr lang="en-US" b="0" i="1" dirty="0" smtClean="0"/>
              <a:t>continuous</a:t>
            </a:r>
            <a:r>
              <a:rPr lang="en-US" b="0" dirty="0"/>
              <a:t> </a:t>
            </a:r>
            <a:r>
              <a:rPr lang="en-US" b="0" dirty="0" smtClean="0"/>
              <a:t>spectrum of set density for change in power loss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assuming at given density, larger range of radiation increase possible</a:t>
            </a:r>
            <a:endParaRPr lang="de-DE" b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35"/>
          <a:stretch/>
        </p:blipFill>
        <p:spPr>
          <a:xfrm>
            <a:off x="479424" y="1092172"/>
            <a:ext cx="4773059" cy="5430011"/>
          </a:xfrm>
          <a:prstGeom prst="rect">
            <a:avLst/>
          </a:prstGeom>
        </p:spPr>
      </p:pic>
      <p:sp>
        <p:nvSpPr>
          <p:cNvPr id="10" name="Freihandform 9"/>
          <p:cNvSpPr/>
          <p:nvPr/>
        </p:nvSpPr>
        <p:spPr>
          <a:xfrm>
            <a:off x="1755883" y="1350818"/>
            <a:ext cx="623635" cy="2047009"/>
          </a:xfrm>
          <a:custGeom>
            <a:avLst/>
            <a:gdLst>
              <a:gd name="connsiteX0" fmla="*/ 228781 w 623635"/>
              <a:gd name="connsiteY0" fmla="*/ 103909 h 2047009"/>
              <a:gd name="connsiteX1" fmla="*/ 207999 w 623635"/>
              <a:gd name="connsiteY1" fmla="*/ 155864 h 2047009"/>
              <a:gd name="connsiteX2" fmla="*/ 176826 w 623635"/>
              <a:gd name="connsiteY2" fmla="*/ 238991 h 2047009"/>
              <a:gd name="connsiteX3" fmla="*/ 93699 w 623635"/>
              <a:gd name="connsiteY3" fmla="*/ 467591 h 2047009"/>
              <a:gd name="connsiteX4" fmla="*/ 72917 w 623635"/>
              <a:gd name="connsiteY4" fmla="*/ 561109 h 2047009"/>
              <a:gd name="connsiteX5" fmla="*/ 62526 w 623635"/>
              <a:gd name="connsiteY5" fmla="*/ 623455 h 2047009"/>
              <a:gd name="connsiteX6" fmla="*/ 41744 w 623635"/>
              <a:gd name="connsiteY6" fmla="*/ 716973 h 2047009"/>
              <a:gd name="connsiteX7" fmla="*/ 10572 w 623635"/>
              <a:gd name="connsiteY7" fmla="*/ 904009 h 2047009"/>
              <a:gd name="connsiteX8" fmla="*/ 10572 w 623635"/>
              <a:gd name="connsiteY8" fmla="*/ 1236518 h 2047009"/>
              <a:gd name="connsiteX9" fmla="*/ 31353 w 623635"/>
              <a:gd name="connsiteY9" fmla="*/ 1527464 h 2047009"/>
              <a:gd name="connsiteX10" fmla="*/ 41744 w 623635"/>
              <a:gd name="connsiteY10" fmla="*/ 1652155 h 2047009"/>
              <a:gd name="connsiteX11" fmla="*/ 62526 w 623635"/>
              <a:gd name="connsiteY11" fmla="*/ 1766455 h 2047009"/>
              <a:gd name="connsiteX12" fmla="*/ 93699 w 623635"/>
              <a:gd name="connsiteY12" fmla="*/ 1808018 h 2047009"/>
              <a:gd name="connsiteX13" fmla="*/ 114481 w 623635"/>
              <a:gd name="connsiteY13" fmla="*/ 1859973 h 2047009"/>
              <a:gd name="connsiteX14" fmla="*/ 145653 w 623635"/>
              <a:gd name="connsiteY14" fmla="*/ 1911927 h 2047009"/>
              <a:gd name="connsiteX15" fmla="*/ 259953 w 623635"/>
              <a:gd name="connsiteY15" fmla="*/ 2036618 h 2047009"/>
              <a:gd name="connsiteX16" fmla="*/ 291126 w 623635"/>
              <a:gd name="connsiteY16" fmla="*/ 2047009 h 2047009"/>
              <a:gd name="connsiteX17" fmla="*/ 363862 w 623635"/>
              <a:gd name="connsiteY17" fmla="*/ 1984664 h 2047009"/>
              <a:gd name="connsiteX18" fmla="*/ 415817 w 623635"/>
              <a:gd name="connsiteY18" fmla="*/ 1901537 h 2047009"/>
              <a:gd name="connsiteX19" fmla="*/ 478162 w 623635"/>
              <a:gd name="connsiteY19" fmla="*/ 1693718 h 2047009"/>
              <a:gd name="connsiteX20" fmla="*/ 509335 w 623635"/>
              <a:gd name="connsiteY20" fmla="*/ 1298864 h 2047009"/>
              <a:gd name="connsiteX21" fmla="*/ 530117 w 623635"/>
              <a:gd name="connsiteY21" fmla="*/ 1143000 h 2047009"/>
              <a:gd name="connsiteX22" fmla="*/ 571681 w 623635"/>
              <a:gd name="connsiteY22" fmla="*/ 976746 h 2047009"/>
              <a:gd name="connsiteX23" fmla="*/ 623635 w 623635"/>
              <a:gd name="connsiteY23" fmla="*/ 602673 h 2047009"/>
              <a:gd name="connsiteX24" fmla="*/ 602853 w 623635"/>
              <a:gd name="connsiteY24" fmla="*/ 311727 h 2047009"/>
              <a:gd name="connsiteX25" fmla="*/ 592462 w 623635"/>
              <a:gd name="connsiteY25" fmla="*/ 259773 h 2047009"/>
              <a:gd name="connsiteX26" fmla="*/ 550899 w 623635"/>
              <a:gd name="connsiteY26" fmla="*/ 176646 h 2047009"/>
              <a:gd name="connsiteX27" fmla="*/ 498944 w 623635"/>
              <a:gd name="connsiteY27" fmla="*/ 93518 h 2047009"/>
              <a:gd name="connsiteX28" fmla="*/ 478162 w 623635"/>
              <a:gd name="connsiteY28" fmla="*/ 62346 h 2047009"/>
              <a:gd name="connsiteX29" fmla="*/ 446990 w 623635"/>
              <a:gd name="connsiteY29" fmla="*/ 51955 h 2047009"/>
              <a:gd name="connsiteX30" fmla="*/ 415817 w 623635"/>
              <a:gd name="connsiteY30" fmla="*/ 20782 h 2047009"/>
              <a:gd name="connsiteX31" fmla="*/ 353472 w 623635"/>
              <a:gd name="connsiteY31" fmla="*/ 0 h 2047009"/>
              <a:gd name="connsiteX32" fmla="*/ 280735 w 623635"/>
              <a:gd name="connsiteY32" fmla="*/ 20782 h 2047009"/>
              <a:gd name="connsiteX33" fmla="*/ 259953 w 623635"/>
              <a:gd name="connsiteY33" fmla="*/ 51955 h 2047009"/>
              <a:gd name="connsiteX34" fmla="*/ 228781 w 623635"/>
              <a:gd name="connsiteY34" fmla="*/ 103909 h 204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23635" h="2047009">
                <a:moveTo>
                  <a:pt x="228781" y="103909"/>
                </a:moveTo>
                <a:cubicBezTo>
                  <a:pt x="220122" y="121227"/>
                  <a:pt x="214548" y="138399"/>
                  <a:pt x="207999" y="155864"/>
                </a:cubicBezTo>
                <a:cubicBezTo>
                  <a:pt x="190578" y="202320"/>
                  <a:pt x="203603" y="180975"/>
                  <a:pt x="176826" y="238991"/>
                </a:cubicBezTo>
                <a:cubicBezTo>
                  <a:pt x="121310" y="359274"/>
                  <a:pt x="129770" y="305274"/>
                  <a:pt x="93699" y="467591"/>
                </a:cubicBezTo>
                <a:cubicBezTo>
                  <a:pt x="86772" y="498764"/>
                  <a:pt x="79180" y="529796"/>
                  <a:pt x="72917" y="561109"/>
                </a:cubicBezTo>
                <a:cubicBezTo>
                  <a:pt x="68785" y="581769"/>
                  <a:pt x="66658" y="602795"/>
                  <a:pt x="62526" y="623455"/>
                </a:cubicBezTo>
                <a:cubicBezTo>
                  <a:pt x="56263" y="654768"/>
                  <a:pt x="46994" y="685474"/>
                  <a:pt x="41744" y="716973"/>
                </a:cubicBezTo>
                <a:cubicBezTo>
                  <a:pt x="-12" y="967509"/>
                  <a:pt x="66500" y="652323"/>
                  <a:pt x="10572" y="904009"/>
                </a:cubicBezTo>
                <a:cubicBezTo>
                  <a:pt x="-3342" y="1098799"/>
                  <a:pt x="-3705" y="1017596"/>
                  <a:pt x="10572" y="1236518"/>
                </a:cubicBezTo>
                <a:cubicBezTo>
                  <a:pt x="16899" y="1333541"/>
                  <a:pt x="23279" y="1430571"/>
                  <a:pt x="31353" y="1527464"/>
                </a:cubicBezTo>
                <a:cubicBezTo>
                  <a:pt x="34817" y="1569028"/>
                  <a:pt x="37138" y="1610702"/>
                  <a:pt x="41744" y="1652155"/>
                </a:cubicBezTo>
                <a:cubicBezTo>
                  <a:pt x="42072" y="1655103"/>
                  <a:pt x="58873" y="1758236"/>
                  <a:pt x="62526" y="1766455"/>
                </a:cubicBezTo>
                <a:cubicBezTo>
                  <a:pt x="69560" y="1782280"/>
                  <a:pt x="85289" y="1792879"/>
                  <a:pt x="93699" y="1808018"/>
                </a:cubicBezTo>
                <a:cubicBezTo>
                  <a:pt x="102757" y="1824323"/>
                  <a:pt x="106139" y="1843290"/>
                  <a:pt x="114481" y="1859973"/>
                </a:cubicBezTo>
                <a:cubicBezTo>
                  <a:pt x="123513" y="1878037"/>
                  <a:pt x="133710" y="1895641"/>
                  <a:pt x="145653" y="1911927"/>
                </a:cubicBezTo>
                <a:cubicBezTo>
                  <a:pt x="177953" y="1955973"/>
                  <a:pt x="208380" y="2010832"/>
                  <a:pt x="259953" y="2036618"/>
                </a:cubicBezTo>
                <a:cubicBezTo>
                  <a:pt x="269750" y="2041516"/>
                  <a:pt x="280735" y="2043545"/>
                  <a:pt x="291126" y="2047009"/>
                </a:cubicBezTo>
                <a:cubicBezTo>
                  <a:pt x="339155" y="2030999"/>
                  <a:pt x="323927" y="2042347"/>
                  <a:pt x="363862" y="1984664"/>
                </a:cubicBezTo>
                <a:cubicBezTo>
                  <a:pt x="382461" y="1957798"/>
                  <a:pt x="401204" y="1930763"/>
                  <a:pt x="415817" y="1901537"/>
                </a:cubicBezTo>
                <a:cubicBezTo>
                  <a:pt x="446628" y="1839915"/>
                  <a:pt x="462114" y="1757910"/>
                  <a:pt x="478162" y="1693718"/>
                </a:cubicBezTo>
                <a:cubicBezTo>
                  <a:pt x="479428" y="1676629"/>
                  <a:pt x="499569" y="1383502"/>
                  <a:pt x="509335" y="1298864"/>
                </a:cubicBezTo>
                <a:cubicBezTo>
                  <a:pt x="515343" y="1246795"/>
                  <a:pt x="520903" y="1194598"/>
                  <a:pt x="530117" y="1143000"/>
                </a:cubicBezTo>
                <a:cubicBezTo>
                  <a:pt x="547367" y="1046403"/>
                  <a:pt x="550560" y="1040106"/>
                  <a:pt x="571681" y="976746"/>
                </a:cubicBezTo>
                <a:cubicBezTo>
                  <a:pt x="619288" y="679196"/>
                  <a:pt x="605305" y="804305"/>
                  <a:pt x="623635" y="602673"/>
                </a:cubicBezTo>
                <a:cubicBezTo>
                  <a:pt x="614803" y="408379"/>
                  <a:pt x="625089" y="434025"/>
                  <a:pt x="602853" y="311727"/>
                </a:cubicBezTo>
                <a:cubicBezTo>
                  <a:pt x="599694" y="294351"/>
                  <a:pt x="598802" y="276257"/>
                  <a:pt x="592462" y="259773"/>
                </a:cubicBezTo>
                <a:cubicBezTo>
                  <a:pt x="581341" y="230858"/>
                  <a:pt x="564753" y="204355"/>
                  <a:pt x="550899" y="176646"/>
                </a:cubicBezTo>
                <a:cubicBezTo>
                  <a:pt x="518353" y="111553"/>
                  <a:pt x="543905" y="156462"/>
                  <a:pt x="498944" y="93518"/>
                </a:cubicBezTo>
                <a:cubicBezTo>
                  <a:pt x="491685" y="83356"/>
                  <a:pt x="487914" y="70147"/>
                  <a:pt x="478162" y="62346"/>
                </a:cubicBezTo>
                <a:cubicBezTo>
                  <a:pt x="469609" y="55504"/>
                  <a:pt x="457381" y="55419"/>
                  <a:pt x="446990" y="51955"/>
                </a:cubicBezTo>
                <a:cubicBezTo>
                  <a:pt x="436599" y="41564"/>
                  <a:pt x="428663" y="27919"/>
                  <a:pt x="415817" y="20782"/>
                </a:cubicBezTo>
                <a:cubicBezTo>
                  <a:pt x="396668" y="10143"/>
                  <a:pt x="353472" y="0"/>
                  <a:pt x="353472" y="0"/>
                </a:cubicBezTo>
                <a:cubicBezTo>
                  <a:pt x="350757" y="679"/>
                  <a:pt x="287511" y="15361"/>
                  <a:pt x="280735" y="20782"/>
                </a:cubicBezTo>
                <a:cubicBezTo>
                  <a:pt x="270983" y="28583"/>
                  <a:pt x="267446" y="41964"/>
                  <a:pt x="259953" y="51955"/>
                </a:cubicBezTo>
                <a:cubicBezTo>
                  <a:pt x="257014" y="55874"/>
                  <a:pt x="237440" y="86591"/>
                  <a:pt x="228781" y="10390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1298864" y="1745673"/>
            <a:ext cx="519545" cy="1579418"/>
          </a:xfrm>
          <a:custGeom>
            <a:avLst/>
            <a:gdLst>
              <a:gd name="connsiteX0" fmla="*/ 62345 w 519545"/>
              <a:gd name="connsiteY0" fmla="*/ 83127 h 1579418"/>
              <a:gd name="connsiteX1" fmla="*/ 31172 w 519545"/>
              <a:gd name="connsiteY1" fmla="*/ 166254 h 1579418"/>
              <a:gd name="connsiteX2" fmla="*/ 10391 w 519545"/>
              <a:gd name="connsiteY2" fmla="*/ 270163 h 1579418"/>
              <a:gd name="connsiteX3" fmla="*/ 0 w 519545"/>
              <a:gd name="connsiteY3" fmla="*/ 394854 h 1579418"/>
              <a:gd name="connsiteX4" fmla="*/ 10391 w 519545"/>
              <a:gd name="connsiteY4" fmla="*/ 872836 h 1579418"/>
              <a:gd name="connsiteX5" fmla="*/ 20781 w 519545"/>
              <a:gd name="connsiteY5" fmla="*/ 976745 h 1579418"/>
              <a:gd name="connsiteX6" fmla="*/ 83127 w 519545"/>
              <a:gd name="connsiteY6" fmla="*/ 1215736 h 1579418"/>
              <a:gd name="connsiteX7" fmla="*/ 124691 w 519545"/>
              <a:gd name="connsiteY7" fmla="*/ 1309254 h 1579418"/>
              <a:gd name="connsiteX8" fmla="*/ 166254 w 519545"/>
              <a:gd name="connsiteY8" fmla="*/ 1392382 h 1579418"/>
              <a:gd name="connsiteX9" fmla="*/ 176645 w 519545"/>
              <a:gd name="connsiteY9" fmla="*/ 1423554 h 1579418"/>
              <a:gd name="connsiteX10" fmla="*/ 228600 w 519545"/>
              <a:gd name="connsiteY10" fmla="*/ 1517072 h 1579418"/>
              <a:gd name="connsiteX11" fmla="*/ 259772 w 519545"/>
              <a:gd name="connsiteY11" fmla="*/ 1527463 h 1579418"/>
              <a:gd name="connsiteX12" fmla="*/ 353291 w 519545"/>
              <a:gd name="connsiteY12" fmla="*/ 1579418 h 1579418"/>
              <a:gd name="connsiteX13" fmla="*/ 426027 w 519545"/>
              <a:gd name="connsiteY13" fmla="*/ 1569027 h 1579418"/>
              <a:gd name="connsiteX14" fmla="*/ 457200 w 519545"/>
              <a:gd name="connsiteY14" fmla="*/ 1548245 h 1579418"/>
              <a:gd name="connsiteX15" fmla="*/ 519545 w 519545"/>
              <a:gd name="connsiteY15" fmla="*/ 1413163 h 1579418"/>
              <a:gd name="connsiteX16" fmla="*/ 509154 w 519545"/>
              <a:gd name="connsiteY16" fmla="*/ 1070263 h 1579418"/>
              <a:gd name="connsiteX17" fmla="*/ 488372 w 519545"/>
              <a:gd name="connsiteY17" fmla="*/ 976745 h 1579418"/>
              <a:gd name="connsiteX18" fmla="*/ 467591 w 519545"/>
              <a:gd name="connsiteY18" fmla="*/ 831272 h 1579418"/>
              <a:gd name="connsiteX19" fmla="*/ 457200 w 519545"/>
              <a:gd name="connsiteY19" fmla="*/ 716972 h 1579418"/>
              <a:gd name="connsiteX20" fmla="*/ 415636 w 519545"/>
              <a:gd name="connsiteY20" fmla="*/ 467591 h 1579418"/>
              <a:gd name="connsiteX21" fmla="*/ 384463 w 519545"/>
              <a:gd name="connsiteY21" fmla="*/ 342900 h 1579418"/>
              <a:gd name="connsiteX22" fmla="*/ 363681 w 519545"/>
              <a:gd name="connsiteY22" fmla="*/ 301336 h 1579418"/>
              <a:gd name="connsiteX23" fmla="*/ 322118 w 519545"/>
              <a:gd name="connsiteY23" fmla="*/ 197427 h 1579418"/>
              <a:gd name="connsiteX24" fmla="*/ 290945 w 519545"/>
              <a:gd name="connsiteY24" fmla="*/ 145472 h 1579418"/>
              <a:gd name="connsiteX25" fmla="*/ 270163 w 519545"/>
              <a:gd name="connsiteY25" fmla="*/ 93518 h 1579418"/>
              <a:gd name="connsiteX26" fmla="*/ 249381 w 519545"/>
              <a:gd name="connsiteY26" fmla="*/ 62345 h 1579418"/>
              <a:gd name="connsiteX27" fmla="*/ 187036 w 519545"/>
              <a:gd name="connsiteY27" fmla="*/ 10391 h 1579418"/>
              <a:gd name="connsiteX28" fmla="*/ 155863 w 519545"/>
              <a:gd name="connsiteY28" fmla="*/ 0 h 1579418"/>
              <a:gd name="connsiteX29" fmla="*/ 72736 w 519545"/>
              <a:gd name="connsiteY29" fmla="*/ 72736 h 1579418"/>
              <a:gd name="connsiteX30" fmla="*/ 62345 w 519545"/>
              <a:gd name="connsiteY30" fmla="*/ 83127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9545" h="1579418">
                <a:moveTo>
                  <a:pt x="62345" y="83127"/>
                </a:moveTo>
                <a:cubicBezTo>
                  <a:pt x="55418" y="98713"/>
                  <a:pt x="35614" y="147007"/>
                  <a:pt x="31172" y="166254"/>
                </a:cubicBezTo>
                <a:cubicBezTo>
                  <a:pt x="23230" y="200672"/>
                  <a:pt x="17318" y="235527"/>
                  <a:pt x="10391" y="270163"/>
                </a:cubicBezTo>
                <a:cubicBezTo>
                  <a:pt x="6927" y="311727"/>
                  <a:pt x="0" y="353146"/>
                  <a:pt x="0" y="394854"/>
                </a:cubicBezTo>
                <a:cubicBezTo>
                  <a:pt x="0" y="554219"/>
                  <a:pt x="4703" y="713573"/>
                  <a:pt x="10391" y="872836"/>
                </a:cubicBezTo>
                <a:cubicBezTo>
                  <a:pt x="11633" y="907623"/>
                  <a:pt x="14817" y="942451"/>
                  <a:pt x="20781" y="976745"/>
                </a:cubicBezTo>
                <a:cubicBezTo>
                  <a:pt x="30159" y="1030671"/>
                  <a:pt x="62093" y="1158646"/>
                  <a:pt x="83127" y="1215736"/>
                </a:cubicBezTo>
                <a:cubicBezTo>
                  <a:pt x="94920" y="1247746"/>
                  <a:pt x="110166" y="1278388"/>
                  <a:pt x="124691" y="1309254"/>
                </a:cubicBezTo>
                <a:cubicBezTo>
                  <a:pt x="137882" y="1337285"/>
                  <a:pt x="153435" y="1364179"/>
                  <a:pt x="166254" y="1392382"/>
                </a:cubicBezTo>
                <a:cubicBezTo>
                  <a:pt x="170786" y="1402353"/>
                  <a:pt x="172799" y="1413299"/>
                  <a:pt x="176645" y="1423554"/>
                </a:cubicBezTo>
                <a:cubicBezTo>
                  <a:pt x="188942" y="1456344"/>
                  <a:pt x="200085" y="1493310"/>
                  <a:pt x="228600" y="1517072"/>
                </a:cubicBezTo>
                <a:cubicBezTo>
                  <a:pt x="237014" y="1524084"/>
                  <a:pt x="250198" y="1522144"/>
                  <a:pt x="259772" y="1527463"/>
                </a:cubicBezTo>
                <a:cubicBezTo>
                  <a:pt x="366958" y="1587012"/>
                  <a:pt x="282756" y="1555906"/>
                  <a:pt x="353291" y="1579418"/>
                </a:cubicBezTo>
                <a:cubicBezTo>
                  <a:pt x="377536" y="1575954"/>
                  <a:pt x="402568" y="1576065"/>
                  <a:pt x="426027" y="1569027"/>
                </a:cubicBezTo>
                <a:cubicBezTo>
                  <a:pt x="437989" y="1565438"/>
                  <a:pt x="449073" y="1557727"/>
                  <a:pt x="457200" y="1548245"/>
                </a:cubicBezTo>
                <a:cubicBezTo>
                  <a:pt x="488131" y="1512159"/>
                  <a:pt x="503944" y="1454766"/>
                  <a:pt x="519545" y="1413163"/>
                </a:cubicBezTo>
                <a:cubicBezTo>
                  <a:pt x="516081" y="1298863"/>
                  <a:pt x="517301" y="1184325"/>
                  <a:pt x="509154" y="1070263"/>
                </a:cubicBezTo>
                <a:cubicBezTo>
                  <a:pt x="506879" y="1038411"/>
                  <a:pt x="493109" y="1008325"/>
                  <a:pt x="488372" y="976745"/>
                </a:cubicBezTo>
                <a:cubicBezTo>
                  <a:pt x="463536" y="811173"/>
                  <a:pt x="493930" y="910295"/>
                  <a:pt x="467591" y="831272"/>
                </a:cubicBezTo>
                <a:cubicBezTo>
                  <a:pt x="464127" y="793172"/>
                  <a:pt x="461945" y="754934"/>
                  <a:pt x="457200" y="716972"/>
                </a:cubicBezTo>
                <a:cubicBezTo>
                  <a:pt x="451306" y="669818"/>
                  <a:pt x="426907" y="519438"/>
                  <a:pt x="415636" y="467591"/>
                </a:cubicBezTo>
                <a:cubicBezTo>
                  <a:pt x="406535" y="425726"/>
                  <a:pt x="403623" y="381220"/>
                  <a:pt x="384463" y="342900"/>
                </a:cubicBezTo>
                <a:cubicBezTo>
                  <a:pt x="377536" y="329045"/>
                  <a:pt x="369783" y="315574"/>
                  <a:pt x="363681" y="301336"/>
                </a:cubicBezTo>
                <a:cubicBezTo>
                  <a:pt x="348986" y="267048"/>
                  <a:pt x="341311" y="229415"/>
                  <a:pt x="322118" y="197427"/>
                </a:cubicBezTo>
                <a:cubicBezTo>
                  <a:pt x="311727" y="180109"/>
                  <a:pt x="299977" y="163536"/>
                  <a:pt x="290945" y="145472"/>
                </a:cubicBezTo>
                <a:cubicBezTo>
                  <a:pt x="282603" y="128789"/>
                  <a:pt x="278505" y="110201"/>
                  <a:pt x="270163" y="93518"/>
                </a:cubicBezTo>
                <a:cubicBezTo>
                  <a:pt x="264578" y="82348"/>
                  <a:pt x="257376" y="71939"/>
                  <a:pt x="249381" y="62345"/>
                </a:cubicBezTo>
                <a:cubicBezTo>
                  <a:pt x="232964" y="42644"/>
                  <a:pt x="210392" y="22069"/>
                  <a:pt x="187036" y="10391"/>
                </a:cubicBezTo>
                <a:cubicBezTo>
                  <a:pt x="177239" y="5493"/>
                  <a:pt x="166254" y="3464"/>
                  <a:pt x="155863" y="0"/>
                </a:cubicBezTo>
                <a:cubicBezTo>
                  <a:pt x="94672" y="40794"/>
                  <a:pt x="101600" y="24630"/>
                  <a:pt x="72736" y="72736"/>
                </a:cubicBezTo>
                <a:cubicBezTo>
                  <a:pt x="68751" y="79377"/>
                  <a:pt x="69272" y="67541"/>
                  <a:pt x="62345" y="8312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992470" y="1756064"/>
            <a:ext cx="613175" cy="1631372"/>
          </a:xfrm>
          <a:custGeom>
            <a:avLst/>
            <a:gdLst>
              <a:gd name="connsiteX0" fmla="*/ 10503 w 613175"/>
              <a:gd name="connsiteY0" fmla="*/ 332509 h 1631372"/>
              <a:gd name="connsiteX1" fmla="*/ 112 w 613175"/>
              <a:gd name="connsiteY1" fmla="*/ 581891 h 1631372"/>
              <a:gd name="connsiteX2" fmla="*/ 20894 w 613175"/>
              <a:gd name="connsiteY2" fmla="*/ 1174172 h 1631372"/>
              <a:gd name="connsiteX3" fmla="*/ 72848 w 613175"/>
              <a:gd name="connsiteY3" fmla="*/ 1361209 h 1631372"/>
              <a:gd name="connsiteX4" fmla="*/ 83239 w 613175"/>
              <a:gd name="connsiteY4" fmla="*/ 1392381 h 1631372"/>
              <a:gd name="connsiteX5" fmla="*/ 145585 w 613175"/>
              <a:gd name="connsiteY5" fmla="*/ 1527463 h 1631372"/>
              <a:gd name="connsiteX6" fmla="*/ 176757 w 613175"/>
              <a:gd name="connsiteY6" fmla="*/ 1569027 h 1631372"/>
              <a:gd name="connsiteX7" fmla="*/ 239103 w 613175"/>
              <a:gd name="connsiteY7" fmla="*/ 1620981 h 1631372"/>
              <a:gd name="connsiteX8" fmla="*/ 270275 w 613175"/>
              <a:gd name="connsiteY8" fmla="*/ 1631372 h 1631372"/>
              <a:gd name="connsiteX9" fmla="*/ 322230 w 613175"/>
              <a:gd name="connsiteY9" fmla="*/ 1620981 h 1631372"/>
              <a:gd name="connsiteX10" fmla="*/ 353403 w 613175"/>
              <a:gd name="connsiteY10" fmla="*/ 1589809 h 1631372"/>
              <a:gd name="connsiteX11" fmla="*/ 415748 w 613175"/>
              <a:gd name="connsiteY11" fmla="*/ 1506681 h 1631372"/>
              <a:gd name="connsiteX12" fmla="*/ 467703 w 613175"/>
              <a:gd name="connsiteY12" fmla="*/ 1381991 h 1631372"/>
              <a:gd name="connsiteX13" fmla="*/ 509266 w 613175"/>
              <a:gd name="connsiteY13" fmla="*/ 1288472 h 1631372"/>
              <a:gd name="connsiteX14" fmla="*/ 571612 w 613175"/>
              <a:gd name="connsiteY14" fmla="*/ 1091045 h 1631372"/>
              <a:gd name="connsiteX15" fmla="*/ 592394 w 613175"/>
              <a:gd name="connsiteY15" fmla="*/ 945572 h 1631372"/>
              <a:gd name="connsiteX16" fmla="*/ 613175 w 613175"/>
              <a:gd name="connsiteY16" fmla="*/ 758536 h 1631372"/>
              <a:gd name="connsiteX17" fmla="*/ 602785 w 613175"/>
              <a:gd name="connsiteY17" fmla="*/ 498763 h 1631372"/>
              <a:gd name="connsiteX18" fmla="*/ 530048 w 613175"/>
              <a:gd name="connsiteY18" fmla="*/ 207818 h 1631372"/>
              <a:gd name="connsiteX19" fmla="*/ 457312 w 613175"/>
              <a:gd name="connsiteY19" fmla="*/ 83127 h 1631372"/>
              <a:gd name="connsiteX20" fmla="*/ 415748 w 613175"/>
              <a:gd name="connsiteY20" fmla="*/ 51954 h 1631372"/>
              <a:gd name="connsiteX21" fmla="*/ 343012 w 613175"/>
              <a:gd name="connsiteY21" fmla="*/ 0 h 1631372"/>
              <a:gd name="connsiteX22" fmla="*/ 228712 w 613175"/>
              <a:gd name="connsiteY22" fmla="*/ 10391 h 1631372"/>
              <a:gd name="connsiteX23" fmla="*/ 197539 w 613175"/>
              <a:gd name="connsiteY23" fmla="*/ 20781 h 1631372"/>
              <a:gd name="connsiteX24" fmla="*/ 135194 w 613175"/>
              <a:gd name="connsiteY24" fmla="*/ 83127 h 1631372"/>
              <a:gd name="connsiteX25" fmla="*/ 104021 w 613175"/>
              <a:gd name="connsiteY25" fmla="*/ 114300 h 1631372"/>
              <a:gd name="connsiteX26" fmla="*/ 62457 w 613175"/>
              <a:gd name="connsiteY26" fmla="*/ 197427 h 1631372"/>
              <a:gd name="connsiteX27" fmla="*/ 31285 w 613175"/>
              <a:gd name="connsiteY27" fmla="*/ 311727 h 1631372"/>
              <a:gd name="connsiteX28" fmla="*/ 10503 w 613175"/>
              <a:gd name="connsiteY28" fmla="*/ 332509 h 163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3175" h="1631372">
                <a:moveTo>
                  <a:pt x="10503" y="332509"/>
                </a:moveTo>
                <a:cubicBezTo>
                  <a:pt x="5307" y="377536"/>
                  <a:pt x="-915" y="498698"/>
                  <a:pt x="112" y="581891"/>
                </a:cubicBezTo>
                <a:cubicBezTo>
                  <a:pt x="2551" y="779424"/>
                  <a:pt x="9121" y="976975"/>
                  <a:pt x="20894" y="1174172"/>
                </a:cubicBezTo>
                <a:cubicBezTo>
                  <a:pt x="25476" y="1250927"/>
                  <a:pt x="47706" y="1292070"/>
                  <a:pt x="72848" y="1361209"/>
                </a:cubicBezTo>
                <a:cubicBezTo>
                  <a:pt x="76591" y="1371502"/>
                  <a:pt x="79393" y="1382126"/>
                  <a:pt x="83239" y="1392381"/>
                </a:cubicBezTo>
                <a:cubicBezTo>
                  <a:pt x="100864" y="1439379"/>
                  <a:pt x="120033" y="1483659"/>
                  <a:pt x="145585" y="1527463"/>
                </a:cubicBezTo>
                <a:cubicBezTo>
                  <a:pt x="154311" y="1542422"/>
                  <a:pt x="165487" y="1555878"/>
                  <a:pt x="176757" y="1569027"/>
                </a:cubicBezTo>
                <a:cubicBezTo>
                  <a:pt x="193994" y="1589137"/>
                  <a:pt x="215050" y="1608955"/>
                  <a:pt x="239103" y="1620981"/>
                </a:cubicBezTo>
                <a:cubicBezTo>
                  <a:pt x="248899" y="1625879"/>
                  <a:pt x="259884" y="1627908"/>
                  <a:pt x="270275" y="1631372"/>
                </a:cubicBezTo>
                <a:cubicBezTo>
                  <a:pt x="287593" y="1627908"/>
                  <a:pt x="306433" y="1628879"/>
                  <a:pt x="322230" y="1620981"/>
                </a:cubicBezTo>
                <a:cubicBezTo>
                  <a:pt x="335374" y="1614409"/>
                  <a:pt x="344098" y="1601182"/>
                  <a:pt x="353403" y="1589809"/>
                </a:cubicBezTo>
                <a:cubicBezTo>
                  <a:pt x="375336" y="1563002"/>
                  <a:pt x="398187" y="1536535"/>
                  <a:pt x="415748" y="1506681"/>
                </a:cubicBezTo>
                <a:cubicBezTo>
                  <a:pt x="482137" y="1393820"/>
                  <a:pt x="439982" y="1448522"/>
                  <a:pt x="467703" y="1381991"/>
                </a:cubicBezTo>
                <a:cubicBezTo>
                  <a:pt x="480823" y="1350502"/>
                  <a:pt x="496902" y="1320266"/>
                  <a:pt x="509266" y="1288472"/>
                </a:cubicBezTo>
                <a:cubicBezTo>
                  <a:pt x="527908" y="1240534"/>
                  <a:pt x="557372" y="1138513"/>
                  <a:pt x="571612" y="1091045"/>
                </a:cubicBezTo>
                <a:cubicBezTo>
                  <a:pt x="578539" y="1042554"/>
                  <a:pt x="587354" y="994295"/>
                  <a:pt x="592394" y="945572"/>
                </a:cubicBezTo>
                <a:cubicBezTo>
                  <a:pt x="612410" y="752090"/>
                  <a:pt x="584449" y="844722"/>
                  <a:pt x="613175" y="758536"/>
                </a:cubicBezTo>
                <a:cubicBezTo>
                  <a:pt x="609712" y="671945"/>
                  <a:pt x="612149" y="584916"/>
                  <a:pt x="602785" y="498763"/>
                </a:cubicBezTo>
                <a:cubicBezTo>
                  <a:pt x="586414" y="348147"/>
                  <a:pt x="579655" y="315300"/>
                  <a:pt x="530048" y="207818"/>
                </a:cubicBezTo>
                <a:cubicBezTo>
                  <a:pt x="512716" y="170266"/>
                  <a:pt x="484878" y="114139"/>
                  <a:pt x="457312" y="83127"/>
                </a:cubicBezTo>
                <a:cubicBezTo>
                  <a:pt x="445806" y="70183"/>
                  <a:pt x="428897" y="63225"/>
                  <a:pt x="415748" y="51954"/>
                </a:cubicBezTo>
                <a:cubicBezTo>
                  <a:pt x="356773" y="1404"/>
                  <a:pt x="415479" y="36233"/>
                  <a:pt x="343012" y="0"/>
                </a:cubicBezTo>
                <a:cubicBezTo>
                  <a:pt x="304912" y="3464"/>
                  <a:pt x="266585" y="4981"/>
                  <a:pt x="228712" y="10391"/>
                </a:cubicBezTo>
                <a:cubicBezTo>
                  <a:pt x="217869" y="11940"/>
                  <a:pt x="206185" y="14057"/>
                  <a:pt x="197539" y="20781"/>
                </a:cubicBezTo>
                <a:cubicBezTo>
                  <a:pt x="174340" y="38825"/>
                  <a:pt x="155976" y="62345"/>
                  <a:pt x="135194" y="83127"/>
                </a:cubicBezTo>
                <a:cubicBezTo>
                  <a:pt x="124803" y="93518"/>
                  <a:pt x="110593" y="101156"/>
                  <a:pt x="104021" y="114300"/>
                </a:cubicBezTo>
                <a:cubicBezTo>
                  <a:pt x="90166" y="142009"/>
                  <a:pt x="72254" y="168037"/>
                  <a:pt x="62457" y="197427"/>
                </a:cubicBezTo>
                <a:cubicBezTo>
                  <a:pt x="45197" y="249207"/>
                  <a:pt x="38628" y="260318"/>
                  <a:pt x="31285" y="311727"/>
                </a:cubicBezTo>
                <a:cubicBezTo>
                  <a:pt x="30305" y="318585"/>
                  <a:pt x="15699" y="287482"/>
                  <a:pt x="10503" y="33250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69944" y="4031673"/>
            <a:ext cx="707101" cy="2119745"/>
          </a:xfrm>
          <a:custGeom>
            <a:avLst/>
            <a:gdLst>
              <a:gd name="connsiteX0" fmla="*/ 291465 w 707101"/>
              <a:gd name="connsiteY0" fmla="*/ 114300 h 2119745"/>
              <a:gd name="connsiteX1" fmla="*/ 270683 w 707101"/>
              <a:gd name="connsiteY1" fmla="*/ 166254 h 2119745"/>
              <a:gd name="connsiteX2" fmla="*/ 218729 w 707101"/>
              <a:gd name="connsiteY2" fmla="*/ 311727 h 2119745"/>
              <a:gd name="connsiteX3" fmla="*/ 145992 w 707101"/>
              <a:gd name="connsiteY3" fmla="*/ 446809 h 2119745"/>
              <a:gd name="connsiteX4" fmla="*/ 135601 w 707101"/>
              <a:gd name="connsiteY4" fmla="*/ 477982 h 2119745"/>
              <a:gd name="connsiteX5" fmla="*/ 73256 w 707101"/>
              <a:gd name="connsiteY5" fmla="*/ 602672 h 2119745"/>
              <a:gd name="connsiteX6" fmla="*/ 21301 w 707101"/>
              <a:gd name="connsiteY6" fmla="*/ 768927 h 2119745"/>
              <a:gd name="connsiteX7" fmla="*/ 520 w 707101"/>
              <a:gd name="connsiteY7" fmla="*/ 945572 h 2119745"/>
              <a:gd name="connsiteX8" fmla="*/ 10911 w 707101"/>
              <a:gd name="connsiteY8" fmla="*/ 1309254 h 2119745"/>
              <a:gd name="connsiteX9" fmla="*/ 31692 w 707101"/>
              <a:gd name="connsiteY9" fmla="*/ 1496291 h 2119745"/>
              <a:gd name="connsiteX10" fmla="*/ 42083 w 707101"/>
              <a:gd name="connsiteY10" fmla="*/ 1652154 h 2119745"/>
              <a:gd name="connsiteX11" fmla="*/ 52474 w 707101"/>
              <a:gd name="connsiteY11" fmla="*/ 1683327 h 2119745"/>
              <a:gd name="connsiteX12" fmla="*/ 104429 w 707101"/>
              <a:gd name="connsiteY12" fmla="*/ 1870363 h 2119745"/>
              <a:gd name="connsiteX13" fmla="*/ 125211 w 707101"/>
              <a:gd name="connsiteY13" fmla="*/ 1943100 h 2119745"/>
              <a:gd name="connsiteX14" fmla="*/ 239511 w 707101"/>
              <a:gd name="connsiteY14" fmla="*/ 2057400 h 2119745"/>
              <a:gd name="connsiteX15" fmla="*/ 281074 w 707101"/>
              <a:gd name="connsiteY15" fmla="*/ 2078182 h 2119745"/>
              <a:gd name="connsiteX16" fmla="*/ 333029 w 707101"/>
              <a:gd name="connsiteY16" fmla="*/ 2109354 h 2119745"/>
              <a:gd name="connsiteX17" fmla="*/ 384983 w 707101"/>
              <a:gd name="connsiteY17" fmla="*/ 2119745 h 2119745"/>
              <a:gd name="connsiteX18" fmla="*/ 499283 w 707101"/>
              <a:gd name="connsiteY18" fmla="*/ 2098963 h 2119745"/>
              <a:gd name="connsiteX19" fmla="*/ 613583 w 707101"/>
              <a:gd name="connsiteY19" fmla="*/ 1963882 h 2119745"/>
              <a:gd name="connsiteX20" fmla="*/ 634365 w 707101"/>
              <a:gd name="connsiteY20" fmla="*/ 1932709 h 2119745"/>
              <a:gd name="connsiteX21" fmla="*/ 675929 w 707101"/>
              <a:gd name="connsiteY21" fmla="*/ 1828800 h 2119745"/>
              <a:gd name="connsiteX22" fmla="*/ 686320 w 707101"/>
              <a:gd name="connsiteY22" fmla="*/ 1797627 h 2119745"/>
              <a:gd name="connsiteX23" fmla="*/ 707101 w 707101"/>
              <a:gd name="connsiteY23" fmla="*/ 1683327 h 2119745"/>
              <a:gd name="connsiteX24" fmla="*/ 696711 w 707101"/>
              <a:gd name="connsiteY24" fmla="*/ 1361209 h 2119745"/>
              <a:gd name="connsiteX25" fmla="*/ 686320 w 707101"/>
              <a:gd name="connsiteY25" fmla="*/ 1319645 h 2119745"/>
              <a:gd name="connsiteX26" fmla="*/ 665538 w 707101"/>
              <a:gd name="connsiteY26" fmla="*/ 1174172 h 2119745"/>
              <a:gd name="connsiteX27" fmla="*/ 634365 w 707101"/>
              <a:gd name="connsiteY27" fmla="*/ 914400 h 2119745"/>
              <a:gd name="connsiteX28" fmla="*/ 603192 w 707101"/>
              <a:gd name="connsiteY28" fmla="*/ 654627 h 2119745"/>
              <a:gd name="connsiteX29" fmla="*/ 561629 w 707101"/>
              <a:gd name="connsiteY29" fmla="*/ 280554 h 2119745"/>
              <a:gd name="connsiteX30" fmla="*/ 540847 w 707101"/>
              <a:gd name="connsiteY30" fmla="*/ 155863 h 2119745"/>
              <a:gd name="connsiteX31" fmla="*/ 520065 w 707101"/>
              <a:gd name="connsiteY31" fmla="*/ 72736 h 2119745"/>
              <a:gd name="connsiteX32" fmla="*/ 509674 w 707101"/>
              <a:gd name="connsiteY32" fmla="*/ 41563 h 2119745"/>
              <a:gd name="connsiteX33" fmla="*/ 488892 w 707101"/>
              <a:gd name="connsiteY33" fmla="*/ 10391 h 2119745"/>
              <a:gd name="connsiteX34" fmla="*/ 457720 w 707101"/>
              <a:gd name="connsiteY34" fmla="*/ 0 h 2119745"/>
              <a:gd name="connsiteX35" fmla="*/ 364201 w 707101"/>
              <a:gd name="connsiteY35" fmla="*/ 20782 h 2119745"/>
              <a:gd name="connsiteX36" fmla="*/ 343420 w 707101"/>
              <a:gd name="connsiteY36" fmla="*/ 51954 h 2119745"/>
              <a:gd name="connsiteX37" fmla="*/ 312247 w 707101"/>
              <a:gd name="connsiteY37" fmla="*/ 72736 h 2119745"/>
              <a:gd name="connsiteX38" fmla="*/ 291465 w 707101"/>
              <a:gd name="connsiteY38" fmla="*/ 114300 h 211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07101" h="2119745">
                <a:moveTo>
                  <a:pt x="291465" y="114300"/>
                </a:moveTo>
                <a:cubicBezTo>
                  <a:pt x="284538" y="129886"/>
                  <a:pt x="276581" y="148559"/>
                  <a:pt x="270683" y="166254"/>
                </a:cubicBezTo>
                <a:cubicBezTo>
                  <a:pt x="237935" y="264496"/>
                  <a:pt x="300361" y="141041"/>
                  <a:pt x="218729" y="311727"/>
                </a:cubicBezTo>
                <a:cubicBezTo>
                  <a:pt x="196664" y="357862"/>
                  <a:pt x="168863" y="401068"/>
                  <a:pt x="145992" y="446809"/>
                </a:cubicBezTo>
                <a:cubicBezTo>
                  <a:pt x="141094" y="456606"/>
                  <a:pt x="140233" y="468057"/>
                  <a:pt x="135601" y="477982"/>
                </a:cubicBezTo>
                <a:cubicBezTo>
                  <a:pt x="115950" y="520092"/>
                  <a:pt x="90248" y="559421"/>
                  <a:pt x="73256" y="602672"/>
                </a:cubicBezTo>
                <a:cubicBezTo>
                  <a:pt x="52026" y="656713"/>
                  <a:pt x="21301" y="768927"/>
                  <a:pt x="21301" y="768927"/>
                </a:cubicBezTo>
                <a:cubicBezTo>
                  <a:pt x="14374" y="827809"/>
                  <a:pt x="1660" y="886295"/>
                  <a:pt x="520" y="945572"/>
                </a:cubicBezTo>
                <a:cubicBezTo>
                  <a:pt x="-1812" y="1066826"/>
                  <a:pt x="4057" y="1188171"/>
                  <a:pt x="10911" y="1309254"/>
                </a:cubicBezTo>
                <a:cubicBezTo>
                  <a:pt x="14456" y="1371883"/>
                  <a:pt x="26013" y="1433819"/>
                  <a:pt x="31692" y="1496291"/>
                </a:cubicBezTo>
                <a:cubicBezTo>
                  <a:pt x="36406" y="1548147"/>
                  <a:pt x="36333" y="1600403"/>
                  <a:pt x="42083" y="1652154"/>
                </a:cubicBezTo>
                <a:cubicBezTo>
                  <a:pt x="43293" y="1663040"/>
                  <a:pt x="49817" y="1672701"/>
                  <a:pt x="52474" y="1683327"/>
                </a:cubicBezTo>
                <a:cubicBezTo>
                  <a:pt x="107856" y="1904852"/>
                  <a:pt x="34890" y="1647839"/>
                  <a:pt x="104429" y="1870363"/>
                </a:cubicBezTo>
                <a:cubicBezTo>
                  <a:pt x="111950" y="1894431"/>
                  <a:pt x="113256" y="1920898"/>
                  <a:pt x="125211" y="1943100"/>
                </a:cubicBezTo>
                <a:cubicBezTo>
                  <a:pt x="145565" y="1980901"/>
                  <a:pt x="205302" y="2033454"/>
                  <a:pt x="239511" y="2057400"/>
                </a:cubicBezTo>
                <a:cubicBezTo>
                  <a:pt x="252201" y="2066283"/>
                  <a:pt x="267534" y="2070660"/>
                  <a:pt x="281074" y="2078182"/>
                </a:cubicBezTo>
                <a:cubicBezTo>
                  <a:pt x="298729" y="2087990"/>
                  <a:pt x="314277" y="2101853"/>
                  <a:pt x="333029" y="2109354"/>
                </a:cubicBezTo>
                <a:cubicBezTo>
                  <a:pt x="349427" y="2115913"/>
                  <a:pt x="367665" y="2116281"/>
                  <a:pt x="384983" y="2119745"/>
                </a:cubicBezTo>
                <a:cubicBezTo>
                  <a:pt x="423083" y="2112818"/>
                  <a:pt x="462766" y="2111851"/>
                  <a:pt x="499283" y="2098963"/>
                </a:cubicBezTo>
                <a:cubicBezTo>
                  <a:pt x="572922" y="2072973"/>
                  <a:pt x="575739" y="2028758"/>
                  <a:pt x="613583" y="1963882"/>
                </a:cubicBezTo>
                <a:cubicBezTo>
                  <a:pt x="619876" y="1953095"/>
                  <a:pt x="629132" y="1944048"/>
                  <a:pt x="634365" y="1932709"/>
                </a:cubicBezTo>
                <a:cubicBezTo>
                  <a:pt x="649998" y="1898838"/>
                  <a:pt x="662537" y="1863618"/>
                  <a:pt x="675929" y="1828800"/>
                </a:cubicBezTo>
                <a:cubicBezTo>
                  <a:pt x="679861" y="1818577"/>
                  <a:pt x="684025" y="1808337"/>
                  <a:pt x="686320" y="1797627"/>
                </a:cubicBezTo>
                <a:cubicBezTo>
                  <a:pt x="694434" y="1759762"/>
                  <a:pt x="700174" y="1721427"/>
                  <a:pt x="707101" y="1683327"/>
                </a:cubicBezTo>
                <a:cubicBezTo>
                  <a:pt x="703638" y="1575954"/>
                  <a:pt x="702840" y="1468463"/>
                  <a:pt x="696711" y="1361209"/>
                </a:cubicBezTo>
                <a:cubicBezTo>
                  <a:pt x="695896" y="1346951"/>
                  <a:pt x="688668" y="1333732"/>
                  <a:pt x="686320" y="1319645"/>
                </a:cubicBezTo>
                <a:cubicBezTo>
                  <a:pt x="678267" y="1271328"/>
                  <a:pt x="671767" y="1222758"/>
                  <a:pt x="665538" y="1174172"/>
                </a:cubicBezTo>
                <a:cubicBezTo>
                  <a:pt x="654448" y="1087668"/>
                  <a:pt x="643996" y="1001078"/>
                  <a:pt x="634365" y="914400"/>
                </a:cubicBezTo>
                <a:cubicBezTo>
                  <a:pt x="606191" y="660833"/>
                  <a:pt x="628666" y="781996"/>
                  <a:pt x="603192" y="654627"/>
                </a:cubicBezTo>
                <a:cubicBezTo>
                  <a:pt x="589075" y="513455"/>
                  <a:pt x="581242" y="417843"/>
                  <a:pt x="561629" y="280554"/>
                </a:cubicBezTo>
                <a:cubicBezTo>
                  <a:pt x="555670" y="238841"/>
                  <a:pt x="549111" y="197182"/>
                  <a:pt x="540847" y="155863"/>
                </a:cubicBezTo>
                <a:cubicBezTo>
                  <a:pt x="535246" y="127856"/>
                  <a:pt x="527580" y="100291"/>
                  <a:pt x="520065" y="72736"/>
                </a:cubicBezTo>
                <a:cubicBezTo>
                  <a:pt x="517183" y="62169"/>
                  <a:pt x="514572" y="51360"/>
                  <a:pt x="509674" y="41563"/>
                </a:cubicBezTo>
                <a:cubicBezTo>
                  <a:pt x="504089" y="30393"/>
                  <a:pt x="498644" y="18192"/>
                  <a:pt x="488892" y="10391"/>
                </a:cubicBezTo>
                <a:cubicBezTo>
                  <a:pt x="480339" y="3549"/>
                  <a:pt x="468111" y="3464"/>
                  <a:pt x="457720" y="0"/>
                </a:cubicBezTo>
                <a:cubicBezTo>
                  <a:pt x="457082" y="106"/>
                  <a:pt x="377664" y="10011"/>
                  <a:pt x="364201" y="20782"/>
                </a:cubicBezTo>
                <a:cubicBezTo>
                  <a:pt x="354450" y="28583"/>
                  <a:pt x="352250" y="43124"/>
                  <a:pt x="343420" y="51954"/>
                </a:cubicBezTo>
                <a:cubicBezTo>
                  <a:pt x="334589" y="60785"/>
                  <a:pt x="321999" y="64935"/>
                  <a:pt x="312247" y="72736"/>
                </a:cubicBezTo>
                <a:cubicBezTo>
                  <a:pt x="304597" y="78856"/>
                  <a:pt x="298392" y="98714"/>
                  <a:pt x="291465" y="1143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132941" y="2296391"/>
            <a:ext cx="511865" cy="1153391"/>
          </a:xfrm>
          <a:custGeom>
            <a:avLst/>
            <a:gdLst>
              <a:gd name="connsiteX0" fmla="*/ 179286 w 511865"/>
              <a:gd name="connsiteY0" fmla="*/ 62345 h 1153391"/>
              <a:gd name="connsiteX1" fmla="*/ 148114 w 511865"/>
              <a:gd name="connsiteY1" fmla="*/ 114300 h 1153391"/>
              <a:gd name="connsiteX2" fmla="*/ 106550 w 511865"/>
              <a:gd name="connsiteY2" fmla="*/ 270164 h 1153391"/>
              <a:gd name="connsiteX3" fmla="*/ 75377 w 511865"/>
              <a:gd name="connsiteY3" fmla="*/ 384464 h 1153391"/>
              <a:gd name="connsiteX4" fmla="*/ 54595 w 511865"/>
              <a:gd name="connsiteY4" fmla="*/ 509154 h 1153391"/>
              <a:gd name="connsiteX5" fmla="*/ 23423 w 511865"/>
              <a:gd name="connsiteY5" fmla="*/ 644236 h 1153391"/>
              <a:gd name="connsiteX6" fmla="*/ 2641 w 511865"/>
              <a:gd name="connsiteY6" fmla="*/ 758536 h 1153391"/>
              <a:gd name="connsiteX7" fmla="*/ 64986 w 511865"/>
              <a:gd name="connsiteY7" fmla="*/ 1101436 h 1153391"/>
              <a:gd name="connsiteX8" fmla="*/ 116941 w 511865"/>
              <a:gd name="connsiteY8" fmla="*/ 1132609 h 1153391"/>
              <a:gd name="connsiteX9" fmla="*/ 148114 w 511865"/>
              <a:gd name="connsiteY9" fmla="*/ 1153391 h 1153391"/>
              <a:gd name="connsiteX10" fmla="*/ 283195 w 511865"/>
              <a:gd name="connsiteY10" fmla="*/ 1132609 h 1153391"/>
              <a:gd name="connsiteX11" fmla="*/ 324759 w 511865"/>
              <a:gd name="connsiteY11" fmla="*/ 1101436 h 1153391"/>
              <a:gd name="connsiteX12" fmla="*/ 449450 w 511865"/>
              <a:gd name="connsiteY12" fmla="*/ 955964 h 1153391"/>
              <a:gd name="connsiteX13" fmla="*/ 511795 w 511865"/>
              <a:gd name="connsiteY13" fmla="*/ 768927 h 1153391"/>
              <a:gd name="connsiteX14" fmla="*/ 491014 w 511865"/>
              <a:gd name="connsiteY14" fmla="*/ 374073 h 1153391"/>
              <a:gd name="connsiteX15" fmla="*/ 470232 w 511865"/>
              <a:gd name="connsiteY15" fmla="*/ 218209 h 1153391"/>
              <a:gd name="connsiteX16" fmla="*/ 418277 w 511865"/>
              <a:gd name="connsiteY16" fmla="*/ 124691 h 1153391"/>
              <a:gd name="connsiteX17" fmla="*/ 293586 w 511865"/>
              <a:gd name="connsiteY17" fmla="*/ 10391 h 1153391"/>
              <a:gd name="connsiteX18" fmla="*/ 262414 w 511865"/>
              <a:gd name="connsiteY18" fmla="*/ 0 h 1153391"/>
              <a:gd name="connsiteX19" fmla="*/ 179286 w 511865"/>
              <a:gd name="connsiteY19" fmla="*/ 62345 h 115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1865" h="1153391">
                <a:moveTo>
                  <a:pt x="179286" y="62345"/>
                </a:moveTo>
                <a:cubicBezTo>
                  <a:pt x="160236" y="81395"/>
                  <a:pt x="156471" y="95914"/>
                  <a:pt x="148114" y="114300"/>
                </a:cubicBezTo>
                <a:cubicBezTo>
                  <a:pt x="126091" y="162750"/>
                  <a:pt x="119171" y="219679"/>
                  <a:pt x="106550" y="270164"/>
                </a:cubicBezTo>
                <a:cubicBezTo>
                  <a:pt x="96972" y="308476"/>
                  <a:pt x="83766" y="345874"/>
                  <a:pt x="75377" y="384464"/>
                </a:cubicBezTo>
                <a:cubicBezTo>
                  <a:pt x="66426" y="425639"/>
                  <a:pt x="62859" y="467836"/>
                  <a:pt x="54595" y="509154"/>
                </a:cubicBezTo>
                <a:cubicBezTo>
                  <a:pt x="45532" y="554467"/>
                  <a:pt x="32848" y="598997"/>
                  <a:pt x="23423" y="644236"/>
                </a:cubicBezTo>
                <a:cubicBezTo>
                  <a:pt x="15525" y="682147"/>
                  <a:pt x="9568" y="720436"/>
                  <a:pt x="2641" y="758536"/>
                </a:cubicBezTo>
                <a:cubicBezTo>
                  <a:pt x="12650" y="898663"/>
                  <a:pt x="-34498" y="1013006"/>
                  <a:pt x="64986" y="1101436"/>
                </a:cubicBezTo>
                <a:cubicBezTo>
                  <a:pt x="80081" y="1114854"/>
                  <a:pt x="99814" y="1121905"/>
                  <a:pt x="116941" y="1132609"/>
                </a:cubicBezTo>
                <a:cubicBezTo>
                  <a:pt x="127531" y="1139228"/>
                  <a:pt x="137723" y="1146464"/>
                  <a:pt x="148114" y="1153391"/>
                </a:cubicBezTo>
                <a:cubicBezTo>
                  <a:pt x="154183" y="1152717"/>
                  <a:pt x="257483" y="1145465"/>
                  <a:pt x="283195" y="1132609"/>
                </a:cubicBezTo>
                <a:cubicBezTo>
                  <a:pt x="298685" y="1124864"/>
                  <a:pt x="311886" y="1113021"/>
                  <a:pt x="324759" y="1101436"/>
                </a:cubicBezTo>
                <a:cubicBezTo>
                  <a:pt x="391556" y="1041319"/>
                  <a:pt x="393088" y="1031113"/>
                  <a:pt x="449450" y="955964"/>
                </a:cubicBezTo>
                <a:cubicBezTo>
                  <a:pt x="470232" y="893618"/>
                  <a:pt x="513848" y="834613"/>
                  <a:pt x="511795" y="768927"/>
                </a:cubicBezTo>
                <a:cubicBezTo>
                  <a:pt x="494722" y="222585"/>
                  <a:pt x="520777" y="582425"/>
                  <a:pt x="491014" y="374073"/>
                </a:cubicBezTo>
                <a:cubicBezTo>
                  <a:pt x="489459" y="363189"/>
                  <a:pt x="474158" y="233914"/>
                  <a:pt x="470232" y="218209"/>
                </a:cubicBezTo>
                <a:cubicBezTo>
                  <a:pt x="460924" y="180979"/>
                  <a:pt x="444016" y="152575"/>
                  <a:pt x="418277" y="124691"/>
                </a:cubicBezTo>
                <a:cubicBezTo>
                  <a:pt x="398984" y="103790"/>
                  <a:pt x="337912" y="32554"/>
                  <a:pt x="293586" y="10391"/>
                </a:cubicBezTo>
                <a:cubicBezTo>
                  <a:pt x="283790" y="5493"/>
                  <a:pt x="272805" y="3464"/>
                  <a:pt x="262414" y="0"/>
                </a:cubicBezTo>
                <a:cubicBezTo>
                  <a:pt x="196782" y="21877"/>
                  <a:pt x="198336" y="43295"/>
                  <a:pt x="179286" y="6234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8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Database: Plasma Parameters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99051" y="1092173"/>
            <a:ext cx="6013524" cy="51092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increase/decrease in plasma temperature over plasma density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s</a:t>
            </a:r>
            <a:r>
              <a:rPr lang="en-US" b="0" dirty="0" smtClean="0"/>
              <a:t>imilarly no grouping of parameters obvious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d</a:t>
            </a:r>
            <a:r>
              <a:rPr lang="en-US" b="0" dirty="0" smtClean="0"/>
              <a:t>ecreasing temperature delta at increasing density; relative puff to amount of plasma may lead to less of an impact on store energy?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 marL="0" indent="0">
              <a:buNone/>
            </a:pPr>
            <a:endParaRPr lang="en-US" b="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4" r="49717"/>
          <a:stretch/>
        </p:blipFill>
        <p:spPr>
          <a:xfrm>
            <a:off x="743382" y="1092173"/>
            <a:ext cx="4487430" cy="5352092"/>
          </a:xfrm>
          <a:prstGeom prst="rect">
            <a:avLst/>
          </a:prstGeom>
        </p:spPr>
      </p:pic>
      <p:sp>
        <p:nvSpPr>
          <p:cNvPr id="8" name="Freihandform 7"/>
          <p:cNvSpPr/>
          <p:nvPr/>
        </p:nvSpPr>
        <p:spPr>
          <a:xfrm>
            <a:off x="1330036" y="1203207"/>
            <a:ext cx="3761509" cy="2246575"/>
          </a:xfrm>
          <a:custGeom>
            <a:avLst/>
            <a:gdLst>
              <a:gd name="connsiteX0" fmla="*/ 3626428 w 3761509"/>
              <a:gd name="connsiteY0" fmla="*/ 1675075 h 2246575"/>
              <a:gd name="connsiteX1" fmla="*/ 3574473 w 3761509"/>
              <a:gd name="connsiteY1" fmla="*/ 1685466 h 2246575"/>
              <a:gd name="connsiteX2" fmla="*/ 3532909 w 3761509"/>
              <a:gd name="connsiteY2" fmla="*/ 1695857 h 2246575"/>
              <a:gd name="connsiteX3" fmla="*/ 3304309 w 3761509"/>
              <a:gd name="connsiteY3" fmla="*/ 1685466 h 2246575"/>
              <a:gd name="connsiteX4" fmla="*/ 2930237 w 3761509"/>
              <a:gd name="connsiteY4" fmla="*/ 1612729 h 2246575"/>
              <a:gd name="connsiteX5" fmla="*/ 2763982 w 3761509"/>
              <a:gd name="connsiteY5" fmla="*/ 1581557 h 2246575"/>
              <a:gd name="connsiteX6" fmla="*/ 2587337 w 3761509"/>
              <a:gd name="connsiteY6" fmla="*/ 1529602 h 2246575"/>
              <a:gd name="connsiteX7" fmla="*/ 2234046 w 3761509"/>
              <a:gd name="connsiteY7" fmla="*/ 1415302 h 2246575"/>
              <a:gd name="connsiteX8" fmla="*/ 2202873 w 3761509"/>
              <a:gd name="connsiteY8" fmla="*/ 1404911 h 2246575"/>
              <a:gd name="connsiteX9" fmla="*/ 1756064 w 3761509"/>
              <a:gd name="connsiteY9" fmla="*/ 1145138 h 2246575"/>
              <a:gd name="connsiteX10" fmla="*/ 1485900 w 3761509"/>
              <a:gd name="connsiteY10" fmla="*/ 947711 h 2246575"/>
              <a:gd name="connsiteX11" fmla="*/ 1257300 w 3761509"/>
              <a:gd name="connsiteY11" fmla="*/ 719111 h 2246575"/>
              <a:gd name="connsiteX12" fmla="*/ 1184564 w 3761509"/>
              <a:gd name="connsiteY12" fmla="*/ 625593 h 2246575"/>
              <a:gd name="connsiteX13" fmla="*/ 1163782 w 3761509"/>
              <a:gd name="connsiteY13" fmla="*/ 594420 h 2246575"/>
              <a:gd name="connsiteX14" fmla="*/ 1132609 w 3761509"/>
              <a:gd name="connsiteY14" fmla="*/ 563248 h 2246575"/>
              <a:gd name="connsiteX15" fmla="*/ 1070264 w 3761509"/>
              <a:gd name="connsiteY15" fmla="*/ 428166 h 2246575"/>
              <a:gd name="connsiteX16" fmla="*/ 1049482 w 3761509"/>
              <a:gd name="connsiteY16" fmla="*/ 365820 h 2246575"/>
              <a:gd name="connsiteX17" fmla="*/ 1028700 w 3761509"/>
              <a:gd name="connsiteY17" fmla="*/ 324257 h 2246575"/>
              <a:gd name="connsiteX18" fmla="*/ 987137 w 3761509"/>
              <a:gd name="connsiteY18" fmla="*/ 220348 h 2246575"/>
              <a:gd name="connsiteX19" fmla="*/ 966355 w 3761509"/>
              <a:gd name="connsiteY19" fmla="*/ 189175 h 2246575"/>
              <a:gd name="connsiteX20" fmla="*/ 789709 w 3761509"/>
              <a:gd name="connsiteY20" fmla="*/ 64484 h 2246575"/>
              <a:gd name="connsiteX21" fmla="*/ 696191 w 3761509"/>
              <a:gd name="connsiteY21" fmla="*/ 22920 h 2246575"/>
              <a:gd name="connsiteX22" fmla="*/ 633846 w 3761509"/>
              <a:gd name="connsiteY22" fmla="*/ 12529 h 2246575"/>
              <a:gd name="connsiteX23" fmla="*/ 592282 w 3761509"/>
              <a:gd name="connsiteY23" fmla="*/ 2138 h 2246575"/>
              <a:gd name="connsiteX24" fmla="*/ 311728 w 3761509"/>
              <a:gd name="connsiteY24" fmla="*/ 22920 h 2246575"/>
              <a:gd name="connsiteX25" fmla="*/ 270164 w 3761509"/>
              <a:gd name="connsiteY25" fmla="*/ 43702 h 2246575"/>
              <a:gd name="connsiteX26" fmla="*/ 135082 w 3761509"/>
              <a:gd name="connsiteY26" fmla="*/ 189175 h 2246575"/>
              <a:gd name="connsiteX27" fmla="*/ 114300 w 3761509"/>
              <a:gd name="connsiteY27" fmla="*/ 241129 h 2246575"/>
              <a:gd name="connsiteX28" fmla="*/ 72737 w 3761509"/>
              <a:gd name="connsiteY28" fmla="*/ 334648 h 2246575"/>
              <a:gd name="connsiteX29" fmla="*/ 62346 w 3761509"/>
              <a:gd name="connsiteY29" fmla="*/ 376211 h 2246575"/>
              <a:gd name="connsiteX30" fmla="*/ 51955 w 3761509"/>
              <a:gd name="connsiteY30" fmla="*/ 407384 h 2246575"/>
              <a:gd name="connsiteX31" fmla="*/ 41564 w 3761509"/>
              <a:gd name="connsiteY31" fmla="*/ 448948 h 2246575"/>
              <a:gd name="connsiteX32" fmla="*/ 20782 w 3761509"/>
              <a:gd name="connsiteY32" fmla="*/ 532075 h 2246575"/>
              <a:gd name="connsiteX33" fmla="*/ 0 w 3761509"/>
              <a:gd name="connsiteY33" fmla="*/ 729502 h 2246575"/>
              <a:gd name="connsiteX34" fmla="*/ 10391 w 3761509"/>
              <a:gd name="connsiteY34" fmla="*/ 1093184 h 2246575"/>
              <a:gd name="connsiteX35" fmla="*/ 41564 w 3761509"/>
              <a:gd name="connsiteY35" fmla="*/ 1238657 h 2246575"/>
              <a:gd name="connsiteX36" fmla="*/ 83128 w 3761509"/>
              <a:gd name="connsiteY36" fmla="*/ 1363348 h 2246575"/>
              <a:gd name="connsiteX37" fmla="*/ 93519 w 3761509"/>
              <a:gd name="connsiteY37" fmla="*/ 1394520 h 2246575"/>
              <a:gd name="connsiteX38" fmla="*/ 114300 w 3761509"/>
              <a:gd name="connsiteY38" fmla="*/ 1425693 h 2246575"/>
              <a:gd name="connsiteX39" fmla="*/ 135082 w 3761509"/>
              <a:gd name="connsiteY39" fmla="*/ 1498429 h 2246575"/>
              <a:gd name="connsiteX40" fmla="*/ 166255 w 3761509"/>
              <a:gd name="connsiteY40" fmla="*/ 1550384 h 2246575"/>
              <a:gd name="connsiteX41" fmla="*/ 197428 w 3761509"/>
              <a:gd name="connsiteY41" fmla="*/ 1623120 h 2246575"/>
              <a:gd name="connsiteX42" fmla="*/ 228600 w 3761509"/>
              <a:gd name="connsiteY42" fmla="*/ 1675075 h 2246575"/>
              <a:gd name="connsiteX43" fmla="*/ 311728 w 3761509"/>
              <a:gd name="connsiteY43" fmla="*/ 1820548 h 2246575"/>
              <a:gd name="connsiteX44" fmla="*/ 488373 w 3761509"/>
              <a:gd name="connsiteY44" fmla="*/ 1945238 h 2246575"/>
              <a:gd name="connsiteX45" fmla="*/ 519546 w 3761509"/>
              <a:gd name="connsiteY45" fmla="*/ 1955629 h 2246575"/>
              <a:gd name="connsiteX46" fmla="*/ 665019 w 3761509"/>
              <a:gd name="connsiteY46" fmla="*/ 2028366 h 2246575"/>
              <a:gd name="connsiteX47" fmla="*/ 748146 w 3761509"/>
              <a:gd name="connsiteY47" fmla="*/ 2069929 h 2246575"/>
              <a:gd name="connsiteX48" fmla="*/ 820882 w 3761509"/>
              <a:gd name="connsiteY48" fmla="*/ 2090711 h 2246575"/>
              <a:gd name="connsiteX49" fmla="*/ 924791 w 3761509"/>
              <a:gd name="connsiteY49" fmla="*/ 2121884 h 2246575"/>
              <a:gd name="connsiteX50" fmla="*/ 1028700 w 3761509"/>
              <a:gd name="connsiteY50" fmla="*/ 2132275 h 2246575"/>
              <a:gd name="connsiteX51" fmla="*/ 1298864 w 3761509"/>
              <a:gd name="connsiteY51" fmla="*/ 2153057 h 2246575"/>
              <a:gd name="connsiteX52" fmla="*/ 1548246 w 3761509"/>
              <a:gd name="connsiteY52" fmla="*/ 2173838 h 2246575"/>
              <a:gd name="connsiteX53" fmla="*/ 1776846 w 3761509"/>
              <a:gd name="connsiteY53" fmla="*/ 2194620 h 2246575"/>
              <a:gd name="connsiteX54" fmla="*/ 1901537 w 3761509"/>
              <a:gd name="connsiteY54" fmla="*/ 2205011 h 2246575"/>
              <a:gd name="connsiteX55" fmla="*/ 2389909 w 3761509"/>
              <a:gd name="connsiteY55" fmla="*/ 2236184 h 2246575"/>
              <a:gd name="connsiteX56" fmla="*/ 3148446 w 3761509"/>
              <a:gd name="connsiteY56" fmla="*/ 2246575 h 2246575"/>
              <a:gd name="connsiteX57" fmla="*/ 3366655 w 3761509"/>
              <a:gd name="connsiteY57" fmla="*/ 2236184 h 2246575"/>
              <a:gd name="connsiteX58" fmla="*/ 3460173 w 3761509"/>
              <a:gd name="connsiteY58" fmla="*/ 2205011 h 2246575"/>
              <a:gd name="connsiteX59" fmla="*/ 3491346 w 3761509"/>
              <a:gd name="connsiteY59" fmla="*/ 2194620 h 2246575"/>
              <a:gd name="connsiteX60" fmla="*/ 3553691 w 3761509"/>
              <a:gd name="connsiteY60" fmla="*/ 2163448 h 2246575"/>
              <a:gd name="connsiteX61" fmla="*/ 3616037 w 3761509"/>
              <a:gd name="connsiteY61" fmla="*/ 2153057 h 2246575"/>
              <a:gd name="connsiteX62" fmla="*/ 3688773 w 3761509"/>
              <a:gd name="connsiteY62" fmla="*/ 2101102 h 2246575"/>
              <a:gd name="connsiteX63" fmla="*/ 3719946 w 3761509"/>
              <a:gd name="connsiteY63" fmla="*/ 2080320 h 2246575"/>
              <a:gd name="connsiteX64" fmla="*/ 3740728 w 3761509"/>
              <a:gd name="connsiteY64" fmla="*/ 2049148 h 2246575"/>
              <a:gd name="connsiteX65" fmla="*/ 3761509 w 3761509"/>
              <a:gd name="connsiteY65" fmla="*/ 1945238 h 2246575"/>
              <a:gd name="connsiteX66" fmla="*/ 3730337 w 3761509"/>
              <a:gd name="connsiteY66" fmla="*/ 1758202 h 2246575"/>
              <a:gd name="connsiteX67" fmla="*/ 3709555 w 3761509"/>
              <a:gd name="connsiteY67" fmla="*/ 1727029 h 2246575"/>
              <a:gd name="connsiteX68" fmla="*/ 3626428 w 3761509"/>
              <a:gd name="connsiteY68" fmla="*/ 1675075 h 224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61509" h="2246575">
                <a:moveTo>
                  <a:pt x="3626428" y="1675075"/>
                </a:moveTo>
                <a:cubicBezTo>
                  <a:pt x="3603914" y="1668148"/>
                  <a:pt x="3591714" y="1681635"/>
                  <a:pt x="3574473" y="1685466"/>
                </a:cubicBezTo>
                <a:cubicBezTo>
                  <a:pt x="3560532" y="1688564"/>
                  <a:pt x="3547190" y="1695857"/>
                  <a:pt x="3532909" y="1695857"/>
                </a:cubicBezTo>
                <a:cubicBezTo>
                  <a:pt x="3456630" y="1695857"/>
                  <a:pt x="3380509" y="1688930"/>
                  <a:pt x="3304309" y="1685466"/>
                </a:cubicBezTo>
                <a:cubicBezTo>
                  <a:pt x="2951679" y="1626694"/>
                  <a:pt x="3282643" y="1685283"/>
                  <a:pt x="2930237" y="1612729"/>
                </a:cubicBezTo>
                <a:cubicBezTo>
                  <a:pt x="2875011" y="1601359"/>
                  <a:pt x="2818779" y="1594841"/>
                  <a:pt x="2763982" y="1581557"/>
                </a:cubicBezTo>
                <a:cubicBezTo>
                  <a:pt x="2704334" y="1567097"/>
                  <a:pt x="2646550" y="1545751"/>
                  <a:pt x="2587337" y="1529602"/>
                </a:cubicBezTo>
                <a:cubicBezTo>
                  <a:pt x="2292593" y="1449217"/>
                  <a:pt x="2548790" y="1535204"/>
                  <a:pt x="2234046" y="1415302"/>
                </a:cubicBezTo>
                <a:cubicBezTo>
                  <a:pt x="2223810" y="1411403"/>
                  <a:pt x="2212489" y="1410156"/>
                  <a:pt x="2202873" y="1404911"/>
                </a:cubicBezTo>
                <a:cubicBezTo>
                  <a:pt x="2176993" y="1390795"/>
                  <a:pt x="1845961" y="1207374"/>
                  <a:pt x="1756064" y="1145138"/>
                </a:cubicBezTo>
                <a:cubicBezTo>
                  <a:pt x="1633424" y="1060234"/>
                  <a:pt x="1603034" y="1042534"/>
                  <a:pt x="1485900" y="947711"/>
                </a:cubicBezTo>
                <a:cubicBezTo>
                  <a:pt x="1401934" y="879739"/>
                  <a:pt x="1325923" y="802439"/>
                  <a:pt x="1257300" y="719111"/>
                </a:cubicBezTo>
                <a:cubicBezTo>
                  <a:pt x="1232195" y="688626"/>
                  <a:pt x="1208259" y="657186"/>
                  <a:pt x="1184564" y="625593"/>
                </a:cubicBezTo>
                <a:cubicBezTo>
                  <a:pt x="1177071" y="615602"/>
                  <a:pt x="1171777" y="604014"/>
                  <a:pt x="1163782" y="594420"/>
                </a:cubicBezTo>
                <a:cubicBezTo>
                  <a:pt x="1154374" y="583131"/>
                  <a:pt x="1141426" y="575004"/>
                  <a:pt x="1132609" y="563248"/>
                </a:cubicBezTo>
                <a:cubicBezTo>
                  <a:pt x="1099133" y="518613"/>
                  <a:pt x="1089596" y="482295"/>
                  <a:pt x="1070264" y="428166"/>
                </a:cubicBezTo>
                <a:cubicBezTo>
                  <a:pt x="1062896" y="407536"/>
                  <a:pt x="1057618" y="386159"/>
                  <a:pt x="1049482" y="365820"/>
                </a:cubicBezTo>
                <a:cubicBezTo>
                  <a:pt x="1043729" y="351438"/>
                  <a:pt x="1034453" y="338639"/>
                  <a:pt x="1028700" y="324257"/>
                </a:cubicBezTo>
                <a:cubicBezTo>
                  <a:pt x="1000312" y="253286"/>
                  <a:pt x="1019631" y="277212"/>
                  <a:pt x="987137" y="220348"/>
                </a:cubicBezTo>
                <a:cubicBezTo>
                  <a:pt x="980941" y="209505"/>
                  <a:pt x="974482" y="198657"/>
                  <a:pt x="966355" y="189175"/>
                </a:cubicBezTo>
                <a:cubicBezTo>
                  <a:pt x="918937" y="133854"/>
                  <a:pt x="856396" y="94123"/>
                  <a:pt x="789709" y="64484"/>
                </a:cubicBezTo>
                <a:cubicBezTo>
                  <a:pt x="758536" y="50629"/>
                  <a:pt x="728553" y="33708"/>
                  <a:pt x="696191" y="22920"/>
                </a:cubicBezTo>
                <a:cubicBezTo>
                  <a:pt x="676204" y="16258"/>
                  <a:pt x="654505" y="16661"/>
                  <a:pt x="633846" y="12529"/>
                </a:cubicBezTo>
                <a:cubicBezTo>
                  <a:pt x="619842" y="9728"/>
                  <a:pt x="606137" y="5602"/>
                  <a:pt x="592282" y="2138"/>
                </a:cubicBezTo>
                <a:cubicBezTo>
                  <a:pt x="537816" y="4407"/>
                  <a:pt x="394729" y="-12653"/>
                  <a:pt x="311728" y="22920"/>
                </a:cubicBezTo>
                <a:cubicBezTo>
                  <a:pt x="297490" y="29022"/>
                  <a:pt x="283299" y="35492"/>
                  <a:pt x="270164" y="43702"/>
                </a:cubicBezTo>
                <a:cubicBezTo>
                  <a:pt x="214698" y="78368"/>
                  <a:pt x="167616" y="133402"/>
                  <a:pt x="135082" y="189175"/>
                </a:cubicBezTo>
                <a:cubicBezTo>
                  <a:pt x="125684" y="205286"/>
                  <a:pt x="121875" y="224084"/>
                  <a:pt x="114300" y="241129"/>
                </a:cubicBezTo>
                <a:cubicBezTo>
                  <a:pt x="90163" y="295438"/>
                  <a:pt x="93269" y="273053"/>
                  <a:pt x="72737" y="334648"/>
                </a:cubicBezTo>
                <a:cubicBezTo>
                  <a:pt x="68221" y="348196"/>
                  <a:pt x="66269" y="362480"/>
                  <a:pt x="62346" y="376211"/>
                </a:cubicBezTo>
                <a:cubicBezTo>
                  <a:pt x="59337" y="386743"/>
                  <a:pt x="54964" y="396852"/>
                  <a:pt x="51955" y="407384"/>
                </a:cubicBezTo>
                <a:cubicBezTo>
                  <a:pt x="48032" y="421116"/>
                  <a:pt x="45487" y="435216"/>
                  <a:pt x="41564" y="448948"/>
                </a:cubicBezTo>
                <a:cubicBezTo>
                  <a:pt x="25503" y="505162"/>
                  <a:pt x="33458" y="456017"/>
                  <a:pt x="20782" y="532075"/>
                </a:cubicBezTo>
                <a:cubicBezTo>
                  <a:pt x="7207" y="613522"/>
                  <a:pt x="7802" y="635882"/>
                  <a:pt x="0" y="729502"/>
                </a:cubicBezTo>
                <a:cubicBezTo>
                  <a:pt x="3464" y="850729"/>
                  <a:pt x="4482" y="972051"/>
                  <a:pt x="10391" y="1093184"/>
                </a:cubicBezTo>
                <a:cubicBezTo>
                  <a:pt x="12132" y="1128883"/>
                  <a:pt x="33764" y="1209408"/>
                  <a:pt x="41564" y="1238657"/>
                </a:cubicBezTo>
                <a:cubicBezTo>
                  <a:pt x="67760" y="1336892"/>
                  <a:pt x="52767" y="1282386"/>
                  <a:pt x="83128" y="1363348"/>
                </a:cubicBezTo>
                <a:cubicBezTo>
                  <a:pt x="86974" y="1373603"/>
                  <a:pt x="88621" y="1384724"/>
                  <a:pt x="93519" y="1394520"/>
                </a:cubicBezTo>
                <a:cubicBezTo>
                  <a:pt x="99104" y="1405690"/>
                  <a:pt x="107373" y="1415302"/>
                  <a:pt x="114300" y="1425693"/>
                </a:cubicBezTo>
                <a:cubicBezTo>
                  <a:pt x="121227" y="1449938"/>
                  <a:pt x="125384" y="1475153"/>
                  <a:pt x="135082" y="1498429"/>
                </a:cubicBezTo>
                <a:cubicBezTo>
                  <a:pt x="142850" y="1517072"/>
                  <a:pt x="157223" y="1532320"/>
                  <a:pt x="166255" y="1550384"/>
                </a:cubicBezTo>
                <a:cubicBezTo>
                  <a:pt x="178052" y="1573977"/>
                  <a:pt x="185631" y="1599527"/>
                  <a:pt x="197428" y="1623120"/>
                </a:cubicBezTo>
                <a:cubicBezTo>
                  <a:pt x="206460" y="1641184"/>
                  <a:pt x="219025" y="1657293"/>
                  <a:pt x="228600" y="1675075"/>
                </a:cubicBezTo>
                <a:cubicBezTo>
                  <a:pt x="261317" y="1735836"/>
                  <a:pt x="269118" y="1768469"/>
                  <a:pt x="311728" y="1820548"/>
                </a:cubicBezTo>
                <a:cubicBezTo>
                  <a:pt x="355334" y="1873845"/>
                  <a:pt x="425777" y="1924373"/>
                  <a:pt x="488373" y="1945238"/>
                </a:cubicBezTo>
                <a:cubicBezTo>
                  <a:pt x="498764" y="1948702"/>
                  <a:pt x="509635" y="1950965"/>
                  <a:pt x="519546" y="1955629"/>
                </a:cubicBezTo>
                <a:cubicBezTo>
                  <a:pt x="568600" y="1978714"/>
                  <a:pt x="616528" y="2004120"/>
                  <a:pt x="665019" y="2028366"/>
                </a:cubicBezTo>
                <a:cubicBezTo>
                  <a:pt x="692728" y="2042220"/>
                  <a:pt x="718358" y="2061418"/>
                  <a:pt x="748146" y="2069929"/>
                </a:cubicBezTo>
                <a:lnTo>
                  <a:pt x="820882" y="2090711"/>
                </a:lnTo>
                <a:cubicBezTo>
                  <a:pt x="858855" y="2102103"/>
                  <a:pt x="880940" y="2114145"/>
                  <a:pt x="924791" y="2121884"/>
                </a:cubicBezTo>
                <a:cubicBezTo>
                  <a:pt x="959070" y="2127933"/>
                  <a:pt x="994011" y="2129384"/>
                  <a:pt x="1028700" y="2132275"/>
                </a:cubicBezTo>
                <a:lnTo>
                  <a:pt x="1298864" y="2153057"/>
                </a:lnTo>
                <a:lnTo>
                  <a:pt x="1548246" y="2173838"/>
                </a:lnTo>
                <a:lnTo>
                  <a:pt x="1776846" y="2194620"/>
                </a:lnTo>
                <a:lnTo>
                  <a:pt x="1901537" y="2205011"/>
                </a:lnTo>
                <a:cubicBezTo>
                  <a:pt x="2096510" y="2221965"/>
                  <a:pt x="2120279" y="2228763"/>
                  <a:pt x="2389909" y="2236184"/>
                </a:cubicBezTo>
                <a:cubicBezTo>
                  <a:pt x="2642683" y="2243141"/>
                  <a:pt x="2895600" y="2243111"/>
                  <a:pt x="3148446" y="2246575"/>
                </a:cubicBezTo>
                <a:cubicBezTo>
                  <a:pt x="3221182" y="2243111"/>
                  <a:pt x="3294068" y="2241991"/>
                  <a:pt x="3366655" y="2236184"/>
                </a:cubicBezTo>
                <a:cubicBezTo>
                  <a:pt x="3396167" y="2233823"/>
                  <a:pt x="3434334" y="2214701"/>
                  <a:pt x="3460173" y="2205011"/>
                </a:cubicBezTo>
                <a:cubicBezTo>
                  <a:pt x="3470429" y="2201165"/>
                  <a:pt x="3481337" y="2199068"/>
                  <a:pt x="3491346" y="2194620"/>
                </a:cubicBezTo>
                <a:cubicBezTo>
                  <a:pt x="3512578" y="2185184"/>
                  <a:pt x="3531649" y="2170795"/>
                  <a:pt x="3553691" y="2163448"/>
                </a:cubicBezTo>
                <a:cubicBezTo>
                  <a:pt x="3573679" y="2156786"/>
                  <a:pt x="3595255" y="2156521"/>
                  <a:pt x="3616037" y="2153057"/>
                </a:cubicBezTo>
                <a:cubicBezTo>
                  <a:pt x="3689513" y="2104072"/>
                  <a:pt x="3598535" y="2165558"/>
                  <a:pt x="3688773" y="2101102"/>
                </a:cubicBezTo>
                <a:cubicBezTo>
                  <a:pt x="3698935" y="2093843"/>
                  <a:pt x="3709555" y="2087247"/>
                  <a:pt x="3719946" y="2080320"/>
                </a:cubicBezTo>
                <a:cubicBezTo>
                  <a:pt x="3726873" y="2069929"/>
                  <a:pt x="3735143" y="2060318"/>
                  <a:pt x="3740728" y="2049148"/>
                </a:cubicBezTo>
                <a:cubicBezTo>
                  <a:pt x="3755237" y="2020130"/>
                  <a:pt x="3757680" y="1972044"/>
                  <a:pt x="3761509" y="1945238"/>
                </a:cubicBezTo>
                <a:cubicBezTo>
                  <a:pt x="3758539" y="1909593"/>
                  <a:pt x="3759455" y="1801880"/>
                  <a:pt x="3730337" y="1758202"/>
                </a:cubicBezTo>
                <a:cubicBezTo>
                  <a:pt x="3723410" y="1747811"/>
                  <a:pt x="3720145" y="1733648"/>
                  <a:pt x="3709555" y="1727029"/>
                </a:cubicBezTo>
                <a:cubicBezTo>
                  <a:pt x="3672800" y="1704058"/>
                  <a:pt x="3648942" y="1682002"/>
                  <a:pt x="3626428" y="167507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Database: Plasma Parameters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99051" y="1092173"/>
            <a:ext cx="6013524" cy="51092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change of density and temperature in relation to change in gas flow from main gas valves (any gas)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l</a:t>
            </a:r>
            <a:r>
              <a:rPr lang="en-US" b="0" dirty="0" smtClean="0"/>
              <a:t>arger decrease in temperature for core temperature (ECE) than outward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at flow change ~10 mbar l/s around 0.5 </a:t>
            </a:r>
            <a:r>
              <a:rPr lang="en-US" b="0" dirty="0" err="1" smtClean="0"/>
              <a:t>keV</a:t>
            </a:r>
            <a:r>
              <a:rPr lang="en-US" b="0" dirty="0" smtClean="0"/>
              <a:t> decrease in temperature to be expected consistently?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f</a:t>
            </a:r>
            <a:r>
              <a:rPr lang="en-US" b="0" dirty="0" smtClean="0"/>
              <a:t>or larger flows from BG011 proportional response of density, though not BG031?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7" r="25681"/>
          <a:stretch/>
        </p:blipFill>
        <p:spPr>
          <a:xfrm>
            <a:off x="718416" y="1092173"/>
            <a:ext cx="4248439" cy="5309224"/>
          </a:xfrm>
          <a:prstGeom prst="rect">
            <a:avLst/>
          </a:prstGeom>
        </p:spPr>
      </p:pic>
      <p:sp>
        <p:nvSpPr>
          <p:cNvPr id="9" name="Freihandform 8"/>
          <p:cNvSpPr/>
          <p:nvPr/>
        </p:nvSpPr>
        <p:spPr>
          <a:xfrm>
            <a:off x="2660073" y="3938155"/>
            <a:ext cx="2161309" cy="2098963"/>
          </a:xfrm>
          <a:custGeom>
            <a:avLst/>
            <a:gdLst>
              <a:gd name="connsiteX0" fmla="*/ 1278082 w 2161309"/>
              <a:gd name="connsiteY0" fmla="*/ 62345 h 2098963"/>
              <a:gd name="connsiteX1" fmla="*/ 904009 w 2161309"/>
              <a:gd name="connsiteY1" fmla="*/ 353290 h 2098963"/>
              <a:gd name="connsiteX2" fmla="*/ 446809 w 2161309"/>
              <a:gd name="connsiteY2" fmla="*/ 716972 h 2098963"/>
              <a:gd name="connsiteX3" fmla="*/ 311727 w 2161309"/>
              <a:gd name="connsiteY3" fmla="*/ 852054 h 2098963"/>
              <a:gd name="connsiteX4" fmla="*/ 290945 w 2161309"/>
              <a:gd name="connsiteY4" fmla="*/ 883227 h 2098963"/>
              <a:gd name="connsiteX5" fmla="*/ 103909 w 2161309"/>
              <a:gd name="connsiteY5" fmla="*/ 1132609 h 2098963"/>
              <a:gd name="connsiteX6" fmla="*/ 0 w 2161309"/>
              <a:gd name="connsiteY6" fmla="*/ 1433945 h 2098963"/>
              <a:gd name="connsiteX7" fmla="*/ 51954 w 2161309"/>
              <a:gd name="connsiteY7" fmla="*/ 1735281 h 2098963"/>
              <a:gd name="connsiteX8" fmla="*/ 145472 w 2161309"/>
              <a:gd name="connsiteY8" fmla="*/ 1870363 h 2098963"/>
              <a:gd name="connsiteX9" fmla="*/ 280554 w 2161309"/>
              <a:gd name="connsiteY9" fmla="*/ 1963881 h 2098963"/>
              <a:gd name="connsiteX10" fmla="*/ 322118 w 2161309"/>
              <a:gd name="connsiteY10" fmla="*/ 2005445 h 2098963"/>
              <a:gd name="connsiteX11" fmla="*/ 550718 w 2161309"/>
              <a:gd name="connsiteY11" fmla="*/ 2088572 h 2098963"/>
              <a:gd name="connsiteX12" fmla="*/ 675409 w 2161309"/>
              <a:gd name="connsiteY12" fmla="*/ 2098963 h 2098963"/>
              <a:gd name="connsiteX13" fmla="*/ 1049482 w 2161309"/>
              <a:gd name="connsiteY13" fmla="*/ 2047009 h 2098963"/>
              <a:gd name="connsiteX14" fmla="*/ 1080654 w 2161309"/>
              <a:gd name="connsiteY14" fmla="*/ 2036618 h 2098963"/>
              <a:gd name="connsiteX15" fmla="*/ 1371600 w 2161309"/>
              <a:gd name="connsiteY15" fmla="*/ 1859972 h 2098963"/>
              <a:gd name="connsiteX16" fmla="*/ 1402772 w 2161309"/>
              <a:gd name="connsiteY16" fmla="*/ 1839190 h 2098963"/>
              <a:gd name="connsiteX17" fmla="*/ 1506682 w 2161309"/>
              <a:gd name="connsiteY17" fmla="*/ 1735281 h 2098963"/>
              <a:gd name="connsiteX18" fmla="*/ 1776845 w 2161309"/>
              <a:gd name="connsiteY18" fmla="*/ 1496290 h 2098963"/>
              <a:gd name="connsiteX19" fmla="*/ 1870363 w 2161309"/>
              <a:gd name="connsiteY19" fmla="*/ 1381990 h 2098963"/>
              <a:gd name="connsiteX20" fmla="*/ 1963882 w 2161309"/>
              <a:gd name="connsiteY20" fmla="*/ 1246909 h 2098963"/>
              <a:gd name="connsiteX21" fmla="*/ 2015836 w 2161309"/>
              <a:gd name="connsiteY21" fmla="*/ 1111827 h 2098963"/>
              <a:gd name="connsiteX22" fmla="*/ 2036618 w 2161309"/>
              <a:gd name="connsiteY22" fmla="*/ 1080654 h 2098963"/>
              <a:gd name="connsiteX23" fmla="*/ 2088572 w 2161309"/>
              <a:gd name="connsiteY23" fmla="*/ 976745 h 2098963"/>
              <a:gd name="connsiteX24" fmla="*/ 2119745 w 2161309"/>
              <a:gd name="connsiteY24" fmla="*/ 852054 h 2098963"/>
              <a:gd name="connsiteX25" fmla="*/ 2140527 w 2161309"/>
              <a:gd name="connsiteY25" fmla="*/ 758536 h 2098963"/>
              <a:gd name="connsiteX26" fmla="*/ 2161309 w 2161309"/>
              <a:gd name="connsiteY26" fmla="*/ 592281 h 2098963"/>
              <a:gd name="connsiteX27" fmla="*/ 2140527 w 2161309"/>
              <a:gd name="connsiteY27" fmla="*/ 477981 h 2098963"/>
              <a:gd name="connsiteX28" fmla="*/ 1974272 w 2161309"/>
              <a:gd name="connsiteY28" fmla="*/ 270163 h 2098963"/>
              <a:gd name="connsiteX29" fmla="*/ 1859972 w 2161309"/>
              <a:gd name="connsiteY29" fmla="*/ 166254 h 2098963"/>
              <a:gd name="connsiteX30" fmla="*/ 1745672 w 2161309"/>
              <a:gd name="connsiteY30" fmla="*/ 83127 h 2098963"/>
              <a:gd name="connsiteX31" fmla="*/ 1693718 w 2161309"/>
              <a:gd name="connsiteY31" fmla="*/ 62345 h 2098963"/>
              <a:gd name="connsiteX32" fmla="*/ 1631372 w 2161309"/>
              <a:gd name="connsiteY32" fmla="*/ 31172 h 2098963"/>
              <a:gd name="connsiteX33" fmla="*/ 1548245 w 2161309"/>
              <a:gd name="connsiteY33" fmla="*/ 10390 h 2098963"/>
              <a:gd name="connsiteX34" fmla="*/ 1506682 w 2161309"/>
              <a:gd name="connsiteY34" fmla="*/ 0 h 2098963"/>
              <a:gd name="connsiteX35" fmla="*/ 1361209 w 2161309"/>
              <a:gd name="connsiteY35" fmla="*/ 10390 h 2098963"/>
              <a:gd name="connsiteX36" fmla="*/ 1330036 w 2161309"/>
              <a:gd name="connsiteY36" fmla="*/ 20781 h 2098963"/>
              <a:gd name="connsiteX37" fmla="*/ 1278082 w 2161309"/>
              <a:gd name="connsiteY37" fmla="*/ 62345 h 209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61309" h="2098963">
                <a:moveTo>
                  <a:pt x="1278082" y="62345"/>
                </a:moveTo>
                <a:cubicBezTo>
                  <a:pt x="1207078" y="117763"/>
                  <a:pt x="1313967" y="41721"/>
                  <a:pt x="904009" y="353290"/>
                </a:cubicBezTo>
                <a:cubicBezTo>
                  <a:pt x="731333" y="484524"/>
                  <a:pt x="604346" y="574204"/>
                  <a:pt x="446809" y="716972"/>
                </a:cubicBezTo>
                <a:cubicBezTo>
                  <a:pt x="399624" y="759733"/>
                  <a:pt x="355279" y="805598"/>
                  <a:pt x="311727" y="852054"/>
                </a:cubicBezTo>
                <a:cubicBezTo>
                  <a:pt x="303186" y="861165"/>
                  <a:pt x="299012" y="873694"/>
                  <a:pt x="290945" y="883227"/>
                </a:cubicBezTo>
                <a:cubicBezTo>
                  <a:pt x="218569" y="968763"/>
                  <a:pt x="148765" y="1023675"/>
                  <a:pt x="103909" y="1132609"/>
                </a:cubicBezTo>
                <a:cubicBezTo>
                  <a:pt x="14859" y="1348870"/>
                  <a:pt x="46616" y="1247477"/>
                  <a:pt x="0" y="1433945"/>
                </a:cubicBezTo>
                <a:cubicBezTo>
                  <a:pt x="13617" y="1570111"/>
                  <a:pt x="3692" y="1624968"/>
                  <a:pt x="51954" y="1735281"/>
                </a:cubicBezTo>
                <a:cubicBezTo>
                  <a:pt x="68459" y="1773007"/>
                  <a:pt x="112918" y="1843235"/>
                  <a:pt x="145472" y="1870363"/>
                </a:cubicBezTo>
                <a:cubicBezTo>
                  <a:pt x="187544" y="1905423"/>
                  <a:pt x="241829" y="1925156"/>
                  <a:pt x="280554" y="1963881"/>
                </a:cubicBezTo>
                <a:cubicBezTo>
                  <a:pt x="294409" y="1977736"/>
                  <a:pt x="305636" y="1994850"/>
                  <a:pt x="322118" y="2005445"/>
                </a:cubicBezTo>
                <a:cubicBezTo>
                  <a:pt x="391812" y="2050249"/>
                  <a:pt x="469164" y="2076921"/>
                  <a:pt x="550718" y="2088572"/>
                </a:cubicBezTo>
                <a:cubicBezTo>
                  <a:pt x="592007" y="2094470"/>
                  <a:pt x="633845" y="2095499"/>
                  <a:pt x="675409" y="2098963"/>
                </a:cubicBezTo>
                <a:cubicBezTo>
                  <a:pt x="905127" y="2086201"/>
                  <a:pt x="823058" y="2100919"/>
                  <a:pt x="1049482" y="2047009"/>
                </a:cubicBezTo>
                <a:cubicBezTo>
                  <a:pt x="1060137" y="2044472"/>
                  <a:pt x="1070962" y="2041719"/>
                  <a:pt x="1080654" y="2036618"/>
                </a:cubicBezTo>
                <a:cubicBezTo>
                  <a:pt x="1236362" y="1954666"/>
                  <a:pt x="1236495" y="1950043"/>
                  <a:pt x="1371600" y="1859972"/>
                </a:cubicBezTo>
                <a:cubicBezTo>
                  <a:pt x="1381991" y="1853045"/>
                  <a:pt x="1393942" y="1848020"/>
                  <a:pt x="1402772" y="1839190"/>
                </a:cubicBezTo>
                <a:cubicBezTo>
                  <a:pt x="1437409" y="1804554"/>
                  <a:pt x="1470574" y="1768380"/>
                  <a:pt x="1506682" y="1735281"/>
                </a:cubicBezTo>
                <a:cubicBezTo>
                  <a:pt x="1595313" y="1654036"/>
                  <a:pt x="1710150" y="1596329"/>
                  <a:pt x="1776845" y="1496290"/>
                </a:cubicBezTo>
                <a:cubicBezTo>
                  <a:pt x="1842898" y="1397213"/>
                  <a:pt x="1716146" y="1584399"/>
                  <a:pt x="1870363" y="1381990"/>
                </a:cubicBezTo>
                <a:cubicBezTo>
                  <a:pt x="1903553" y="1338428"/>
                  <a:pt x="1934131" y="1292888"/>
                  <a:pt x="1963882" y="1246909"/>
                </a:cubicBezTo>
                <a:cubicBezTo>
                  <a:pt x="1992422" y="1202802"/>
                  <a:pt x="1994477" y="1163089"/>
                  <a:pt x="2015836" y="1111827"/>
                </a:cubicBezTo>
                <a:cubicBezTo>
                  <a:pt x="2020639" y="1100299"/>
                  <a:pt x="2030697" y="1091650"/>
                  <a:pt x="2036618" y="1080654"/>
                </a:cubicBezTo>
                <a:cubicBezTo>
                  <a:pt x="2054977" y="1046558"/>
                  <a:pt x="2075338" y="1013138"/>
                  <a:pt x="2088572" y="976745"/>
                </a:cubicBezTo>
                <a:cubicBezTo>
                  <a:pt x="2103213" y="936482"/>
                  <a:pt x="2109822" y="893732"/>
                  <a:pt x="2119745" y="852054"/>
                </a:cubicBezTo>
                <a:cubicBezTo>
                  <a:pt x="2127141" y="820989"/>
                  <a:pt x="2135482" y="790068"/>
                  <a:pt x="2140527" y="758536"/>
                </a:cubicBezTo>
                <a:cubicBezTo>
                  <a:pt x="2149351" y="703388"/>
                  <a:pt x="2161309" y="592281"/>
                  <a:pt x="2161309" y="592281"/>
                </a:cubicBezTo>
                <a:cubicBezTo>
                  <a:pt x="2161008" y="590475"/>
                  <a:pt x="2144157" y="485242"/>
                  <a:pt x="2140527" y="477981"/>
                </a:cubicBezTo>
                <a:cubicBezTo>
                  <a:pt x="2085438" y="367802"/>
                  <a:pt x="2059393" y="355283"/>
                  <a:pt x="1974272" y="270163"/>
                </a:cubicBezTo>
                <a:cubicBezTo>
                  <a:pt x="1916096" y="211987"/>
                  <a:pt x="1919896" y="211197"/>
                  <a:pt x="1859972" y="166254"/>
                </a:cubicBezTo>
                <a:cubicBezTo>
                  <a:pt x="1822284" y="137988"/>
                  <a:pt x="1789413" y="100624"/>
                  <a:pt x="1745672" y="83127"/>
                </a:cubicBezTo>
                <a:cubicBezTo>
                  <a:pt x="1728354" y="76200"/>
                  <a:pt x="1710698" y="70063"/>
                  <a:pt x="1693718" y="62345"/>
                </a:cubicBezTo>
                <a:cubicBezTo>
                  <a:pt x="1672566" y="52730"/>
                  <a:pt x="1653253" y="38987"/>
                  <a:pt x="1631372" y="31172"/>
                </a:cubicBezTo>
                <a:cubicBezTo>
                  <a:pt x="1604474" y="21566"/>
                  <a:pt x="1575954" y="17317"/>
                  <a:pt x="1548245" y="10390"/>
                </a:cubicBezTo>
                <a:lnTo>
                  <a:pt x="1506682" y="0"/>
                </a:lnTo>
                <a:cubicBezTo>
                  <a:pt x="1458191" y="3463"/>
                  <a:pt x="1409491" y="4710"/>
                  <a:pt x="1361209" y="10390"/>
                </a:cubicBezTo>
                <a:cubicBezTo>
                  <a:pt x="1350331" y="11670"/>
                  <a:pt x="1338589" y="13939"/>
                  <a:pt x="1330036" y="20781"/>
                </a:cubicBezTo>
                <a:cubicBezTo>
                  <a:pt x="1246442" y="87656"/>
                  <a:pt x="1349086" y="6927"/>
                  <a:pt x="1278082" y="6234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2878282" y="1236518"/>
            <a:ext cx="446809" cy="1376607"/>
          </a:xfrm>
          <a:custGeom>
            <a:avLst/>
            <a:gdLst>
              <a:gd name="connsiteX0" fmla="*/ 238991 w 446809"/>
              <a:gd name="connsiteY0" fmla="*/ 1371600 h 1376607"/>
              <a:gd name="connsiteX1" fmla="*/ 93518 w 446809"/>
              <a:gd name="connsiteY1" fmla="*/ 1278082 h 1376607"/>
              <a:gd name="connsiteX2" fmla="*/ 62345 w 446809"/>
              <a:gd name="connsiteY2" fmla="*/ 1246909 h 1376607"/>
              <a:gd name="connsiteX3" fmla="*/ 51954 w 446809"/>
              <a:gd name="connsiteY3" fmla="*/ 1215737 h 1376607"/>
              <a:gd name="connsiteX4" fmla="*/ 10391 w 446809"/>
              <a:gd name="connsiteY4" fmla="*/ 1122218 h 1376607"/>
              <a:gd name="connsiteX5" fmla="*/ 0 w 446809"/>
              <a:gd name="connsiteY5" fmla="*/ 945573 h 1376607"/>
              <a:gd name="connsiteX6" fmla="*/ 10391 w 446809"/>
              <a:gd name="connsiteY6" fmla="*/ 696191 h 1376607"/>
              <a:gd name="connsiteX7" fmla="*/ 20782 w 446809"/>
              <a:gd name="connsiteY7" fmla="*/ 592282 h 1376607"/>
              <a:gd name="connsiteX8" fmla="*/ 51954 w 446809"/>
              <a:gd name="connsiteY8" fmla="*/ 51955 h 1376607"/>
              <a:gd name="connsiteX9" fmla="*/ 72736 w 446809"/>
              <a:gd name="connsiteY9" fmla="*/ 20782 h 1376607"/>
              <a:gd name="connsiteX10" fmla="*/ 135082 w 446809"/>
              <a:gd name="connsiteY10" fmla="*/ 0 h 1376607"/>
              <a:gd name="connsiteX11" fmla="*/ 166254 w 446809"/>
              <a:gd name="connsiteY11" fmla="*/ 10391 h 1376607"/>
              <a:gd name="connsiteX12" fmla="*/ 187036 w 446809"/>
              <a:gd name="connsiteY12" fmla="*/ 41564 h 1376607"/>
              <a:gd name="connsiteX13" fmla="*/ 249382 w 446809"/>
              <a:gd name="connsiteY13" fmla="*/ 114300 h 1376607"/>
              <a:gd name="connsiteX14" fmla="*/ 259773 w 446809"/>
              <a:gd name="connsiteY14" fmla="*/ 145473 h 1376607"/>
              <a:gd name="connsiteX15" fmla="*/ 280554 w 446809"/>
              <a:gd name="connsiteY15" fmla="*/ 176646 h 1376607"/>
              <a:gd name="connsiteX16" fmla="*/ 322118 w 446809"/>
              <a:gd name="connsiteY16" fmla="*/ 249382 h 1376607"/>
              <a:gd name="connsiteX17" fmla="*/ 332509 w 446809"/>
              <a:gd name="connsiteY17" fmla="*/ 290946 h 1376607"/>
              <a:gd name="connsiteX18" fmla="*/ 353291 w 446809"/>
              <a:gd name="connsiteY18" fmla="*/ 426027 h 1376607"/>
              <a:gd name="connsiteX19" fmla="*/ 363682 w 446809"/>
              <a:gd name="connsiteY19" fmla="*/ 550718 h 1376607"/>
              <a:gd name="connsiteX20" fmla="*/ 415636 w 446809"/>
              <a:gd name="connsiteY20" fmla="*/ 779318 h 1376607"/>
              <a:gd name="connsiteX21" fmla="*/ 446809 w 446809"/>
              <a:gd name="connsiteY21" fmla="*/ 914400 h 1376607"/>
              <a:gd name="connsiteX22" fmla="*/ 436418 w 446809"/>
              <a:gd name="connsiteY22" fmla="*/ 1018309 h 1376607"/>
              <a:gd name="connsiteX23" fmla="*/ 426027 w 446809"/>
              <a:gd name="connsiteY23" fmla="*/ 1059873 h 1376607"/>
              <a:gd name="connsiteX24" fmla="*/ 405245 w 446809"/>
              <a:gd name="connsiteY24" fmla="*/ 1132609 h 1376607"/>
              <a:gd name="connsiteX25" fmla="*/ 384463 w 446809"/>
              <a:gd name="connsiteY25" fmla="*/ 1174173 h 1376607"/>
              <a:gd name="connsiteX26" fmla="*/ 363682 w 446809"/>
              <a:gd name="connsiteY26" fmla="*/ 1226127 h 1376607"/>
              <a:gd name="connsiteX27" fmla="*/ 353291 w 446809"/>
              <a:gd name="connsiteY27" fmla="*/ 1257300 h 1376607"/>
              <a:gd name="connsiteX28" fmla="*/ 322118 w 446809"/>
              <a:gd name="connsiteY28" fmla="*/ 1330037 h 1376607"/>
              <a:gd name="connsiteX29" fmla="*/ 259773 w 446809"/>
              <a:gd name="connsiteY29" fmla="*/ 1371600 h 1376607"/>
              <a:gd name="connsiteX30" fmla="*/ 238991 w 446809"/>
              <a:gd name="connsiteY30" fmla="*/ 1371600 h 137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6809" h="1376607">
                <a:moveTo>
                  <a:pt x="238991" y="1371600"/>
                </a:moveTo>
                <a:cubicBezTo>
                  <a:pt x="211282" y="1356014"/>
                  <a:pt x="142548" y="1314855"/>
                  <a:pt x="93518" y="1278082"/>
                </a:cubicBezTo>
                <a:cubicBezTo>
                  <a:pt x="81762" y="1269265"/>
                  <a:pt x="72736" y="1257300"/>
                  <a:pt x="62345" y="1246909"/>
                </a:cubicBezTo>
                <a:cubicBezTo>
                  <a:pt x="58881" y="1236518"/>
                  <a:pt x="56167" y="1225847"/>
                  <a:pt x="51954" y="1215737"/>
                </a:cubicBezTo>
                <a:cubicBezTo>
                  <a:pt x="38834" y="1184248"/>
                  <a:pt x="16833" y="1155717"/>
                  <a:pt x="10391" y="1122218"/>
                </a:cubicBezTo>
                <a:cubicBezTo>
                  <a:pt x="-748" y="1064296"/>
                  <a:pt x="3464" y="1004455"/>
                  <a:pt x="0" y="945573"/>
                </a:cubicBezTo>
                <a:cubicBezTo>
                  <a:pt x="3464" y="862446"/>
                  <a:pt x="5505" y="779247"/>
                  <a:pt x="10391" y="696191"/>
                </a:cubicBezTo>
                <a:cubicBezTo>
                  <a:pt x="12435" y="661442"/>
                  <a:pt x="18541" y="627019"/>
                  <a:pt x="20782" y="592282"/>
                </a:cubicBezTo>
                <a:cubicBezTo>
                  <a:pt x="32397" y="412248"/>
                  <a:pt x="35621" y="231623"/>
                  <a:pt x="51954" y="51955"/>
                </a:cubicBezTo>
                <a:cubicBezTo>
                  <a:pt x="53085" y="39518"/>
                  <a:pt x="62146" y="27401"/>
                  <a:pt x="72736" y="20782"/>
                </a:cubicBezTo>
                <a:cubicBezTo>
                  <a:pt x="91312" y="9172"/>
                  <a:pt x="135082" y="0"/>
                  <a:pt x="135082" y="0"/>
                </a:cubicBezTo>
                <a:cubicBezTo>
                  <a:pt x="145473" y="3464"/>
                  <a:pt x="157701" y="3549"/>
                  <a:pt x="166254" y="10391"/>
                </a:cubicBezTo>
                <a:cubicBezTo>
                  <a:pt x="176006" y="18193"/>
                  <a:pt x="179234" y="31812"/>
                  <a:pt x="187036" y="41564"/>
                </a:cubicBezTo>
                <a:cubicBezTo>
                  <a:pt x="206985" y="66500"/>
                  <a:pt x="228600" y="90055"/>
                  <a:pt x="249382" y="114300"/>
                </a:cubicBezTo>
                <a:cubicBezTo>
                  <a:pt x="252846" y="124691"/>
                  <a:pt x="254875" y="135676"/>
                  <a:pt x="259773" y="145473"/>
                </a:cubicBezTo>
                <a:cubicBezTo>
                  <a:pt x="265358" y="156643"/>
                  <a:pt x="274129" y="165937"/>
                  <a:pt x="280554" y="176646"/>
                </a:cubicBezTo>
                <a:cubicBezTo>
                  <a:pt x="294921" y="200591"/>
                  <a:pt x="308263" y="225137"/>
                  <a:pt x="322118" y="249382"/>
                </a:cubicBezTo>
                <a:cubicBezTo>
                  <a:pt x="325582" y="263237"/>
                  <a:pt x="329708" y="276942"/>
                  <a:pt x="332509" y="290946"/>
                </a:cubicBezTo>
                <a:cubicBezTo>
                  <a:pt x="337333" y="315065"/>
                  <a:pt x="351073" y="404955"/>
                  <a:pt x="353291" y="426027"/>
                </a:cubicBezTo>
                <a:cubicBezTo>
                  <a:pt x="357657" y="467506"/>
                  <a:pt x="358047" y="509393"/>
                  <a:pt x="363682" y="550718"/>
                </a:cubicBezTo>
                <a:cubicBezTo>
                  <a:pt x="373226" y="620707"/>
                  <a:pt x="399717" y="712457"/>
                  <a:pt x="415636" y="779318"/>
                </a:cubicBezTo>
                <a:cubicBezTo>
                  <a:pt x="475324" y="1030008"/>
                  <a:pt x="412659" y="777804"/>
                  <a:pt x="446809" y="914400"/>
                </a:cubicBezTo>
                <a:cubicBezTo>
                  <a:pt x="443345" y="949036"/>
                  <a:pt x="441341" y="983850"/>
                  <a:pt x="436418" y="1018309"/>
                </a:cubicBezTo>
                <a:cubicBezTo>
                  <a:pt x="434398" y="1032447"/>
                  <a:pt x="429785" y="1046095"/>
                  <a:pt x="426027" y="1059873"/>
                </a:cubicBezTo>
                <a:cubicBezTo>
                  <a:pt x="419392" y="1084200"/>
                  <a:pt x="413862" y="1108912"/>
                  <a:pt x="405245" y="1132609"/>
                </a:cubicBezTo>
                <a:cubicBezTo>
                  <a:pt x="399951" y="1147166"/>
                  <a:pt x="390754" y="1160018"/>
                  <a:pt x="384463" y="1174173"/>
                </a:cubicBezTo>
                <a:cubicBezTo>
                  <a:pt x="376888" y="1191217"/>
                  <a:pt x="370231" y="1208663"/>
                  <a:pt x="363682" y="1226127"/>
                </a:cubicBezTo>
                <a:cubicBezTo>
                  <a:pt x="359836" y="1236383"/>
                  <a:pt x="356300" y="1246768"/>
                  <a:pt x="353291" y="1257300"/>
                </a:cubicBezTo>
                <a:cubicBezTo>
                  <a:pt x="345130" y="1285863"/>
                  <a:pt x="346223" y="1308945"/>
                  <a:pt x="322118" y="1330037"/>
                </a:cubicBezTo>
                <a:cubicBezTo>
                  <a:pt x="303321" y="1346484"/>
                  <a:pt x="280555" y="1357746"/>
                  <a:pt x="259773" y="1371600"/>
                </a:cubicBezTo>
                <a:cubicBezTo>
                  <a:pt x="214849" y="1360369"/>
                  <a:pt x="266700" y="1387186"/>
                  <a:pt x="238991" y="13716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1454727" y="2888673"/>
            <a:ext cx="3283617" cy="405245"/>
          </a:xfrm>
          <a:custGeom>
            <a:avLst/>
            <a:gdLst>
              <a:gd name="connsiteX0" fmla="*/ 2036618 w 3283617"/>
              <a:gd name="connsiteY0" fmla="*/ 10391 h 405245"/>
              <a:gd name="connsiteX1" fmla="*/ 1381991 w 3283617"/>
              <a:gd name="connsiteY1" fmla="*/ 20782 h 405245"/>
              <a:gd name="connsiteX2" fmla="*/ 758537 w 3283617"/>
              <a:gd name="connsiteY2" fmla="*/ 31172 h 405245"/>
              <a:gd name="connsiteX3" fmla="*/ 644237 w 3283617"/>
              <a:gd name="connsiteY3" fmla="*/ 41563 h 405245"/>
              <a:gd name="connsiteX4" fmla="*/ 457200 w 3283617"/>
              <a:gd name="connsiteY4" fmla="*/ 51954 h 405245"/>
              <a:gd name="connsiteX5" fmla="*/ 394855 w 3283617"/>
              <a:gd name="connsiteY5" fmla="*/ 62345 h 405245"/>
              <a:gd name="connsiteX6" fmla="*/ 301337 w 3283617"/>
              <a:gd name="connsiteY6" fmla="*/ 72736 h 405245"/>
              <a:gd name="connsiteX7" fmla="*/ 218209 w 3283617"/>
              <a:gd name="connsiteY7" fmla="*/ 83127 h 405245"/>
              <a:gd name="connsiteX8" fmla="*/ 41564 w 3283617"/>
              <a:gd name="connsiteY8" fmla="*/ 103909 h 405245"/>
              <a:gd name="connsiteX9" fmla="*/ 0 w 3283617"/>
              <a:gd name="connsiteY9" fmla="*/ 114300 h 405245"/>
              <a:gd name="connsiteX10" fmla="*/ 20782 w 3283617"/>
              <a:gd name="connsiteY10" fmla="*/ 145472 h 405245"/>
              <a:gd name="connsiteX11" fmla="*/ 103909 w 3283617"/>
              <a:gd name="connsiteY11" fmla="*/ 166254 h 405245"/>
              <a:gd name="connsiteX12" fmla="*/ 228600 w 3283617"/>
              <a:gd name="connsiteY12" fmla="*/ 207818 h 405245"/>
              <a:gd name="connsiteX13" fmla="*/ 477982 w 3283617"/>
              <a:gd name="connsiteY13" fmla="*/ 280554 h 405245"/>
              <a:gd name="connsiteX14" fmla="*/ 727364 w 3283617"/>
              <a:gd name="connsiteY14" fmla="*/ 322118 h 405245"/>
              <a:gd name="connsiteX15" fmla="*/ 758537 w 3283617"/>
              <a:gd name="connsiteY15" fmla="*/ 332509 h 405245"/>
              <a:gd name="connsiteX16" fmla="*/ 966355 w 3283617"/>
              <a:gd name="connsiteY16" fmla="*/ 353291 h 405245"/>
              <a:gd name="connsiteX17" fmla="*/ 1132609 w 3283617"/>
              <a:gd name="connsiteY17" fmla="*/ 374072 h 405245"/>
              <a:gd name="connsiteX18" fmla="*/ 1288473 w 3283617"/>
              <a:gd name="connsiteY18" fmla="*/ 394854 h 405245"/>
              <a:gd name="connsiteX19" fmla="*/ 1714500 w 3283617"/>
              <a:gd name="connsiteY19" fmla="*/ 405245 h 405245"/>
              <a:gd name="connsiteX20" fmla="*/ 2992582 w 3283617"/>
              <a:gd name="connsiteY20" fmla="*/ 394854 h 405245"/>
              <a:gd name="connsiteX21" fmla="*/ 3054928 w 3283617"/>
              <a:gd name="connsiteY21" fmla="*/ 384463 h 405245"/>
              <a:gd name="connsiteX22" fmla="*/ 3241964 w 3283617"/>
              <a:gd name="connsiteY22" fmla="*/ 353291 h 405245"/>
              <a:gd name="connsiteX23" fmla="*/ 3273137 w 3283617"/>
              <a:gd name="connsiteY23" fmla="*/ 332509 h 405245"/>
              <a:gd name="connsiteX24" fmla="*/ 3262746 w 3283617"/>
              <a:gd name="connsiteY24" fmla="*/ 238991 h 405245"/>
              <a:gd name="connsiteX25" fmla="*/ 3148446 w 3283617"/>
              <a:gd name="connsiteY25" fmla="*/ 145472 h 405245"/>
              <a:gd name="connsiteX26" fmla="*/ 3075709 w 3283617"/>
              <a:gd name="connsiteY26" fmla="*/ 124691 h 405245"/>
              <a:gd name="connsiteX27" fmla="*/ 2971800 w 3283617"/>
              <a:gd name="connsiteY27" fmla="*/ 83127 h 405245"/>
              <a:gd name="connsiteX28" fmla="*/ 2930237 w 3283617"/>
              <a:gd name="connsiteY28" fmla="*/ 72736 h 405245"/>
              <a:gd name="connsiteX29" fmla="*/ 2691246 w 3283617"/>
              <a:gd name="connsiteY29" fmla="*/ 31172 h 405245"/>
              <a:gd name="connsiteX30" fmla="*/ 2597728 w 3283617"/>
              <a:gd name="connsiteY30" fmla="*/ 20782 h 405245"/>
              <a:gd name="connsiteX31" fmla="*/ 2483428 w 3283617"/>
              <a:gd name="connsiteY31" fmla="*/ 0 h 405245"/>
              <a:gd name="connsiteX32" fmla="*/ 2098964 w 3283617"/>
              <a:gd name="connsiteY32" fmla="*/ 10391 h 40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283617" h="405245">
                <a:moveTo>
                  <a:pt x="2036618" y="10391"/>
                </a:moveTo>
                <a:cubicBezTo>
                  <a:pt x="1752669" y="67179"/>
                  <a:pt x="1968025" y="31838"/>
                  <a:pt x="1381991" y="20782"/>
                </a:cubicBezTo>
                <a:lnTo>
                  <a:pt x="758537" y="31172"/>
                </a:lnTo>
                <a:cubicBezTo>
                  <a:pt x="720295" y="32249"/>
                  <a:pt x="682403" y="38931"/>
                  <a:pt x="644237" y="41563"/>
                </a:cubicBezTo>
                <a:cubicBezTo>
                  <a:pt x="581943" y="45859"/>
                  <a:pt x="519546" y="48490"/>
                  <a:pt x="457200" y="51954"/>
                </a:cubicBezTo>
                <a:cubicBezTo>
                  <a:pt x="436418" y="55418"/>
                  <a:pt x="415739" y="59560"/>
                  <a:pt x="394855" y="62345"/>
                </a:cubicBezTo>
                <a:cubicBezTo>
                  <a:pt x="363766" y="66490"/>
                  <a:pt x="332487" y="69071"/>
                  <a:pt x="301337" y="72736"/>
                </a:cubicBezTo>
                <a:lnTo>
                  <a:pt x="218209" y="83127"/>
                </a:lnTo>
                <a:cubicBezTo>
                  <a:pt x="189842" y="86464"/>
                  <a:pt x="73098" y="98653"/>
                  <a:pt x="41564" y="103909"/>
                </a:cubicBezTo>
                <a:cubicBezTo>
                  <a:pt x="27477" y="106257"/>
                  <a:pt x="13855" y="110836"/>
                  <a:pt x="0" y="114300"/>
                </a:cubicBezTo>
                <a:cubicBezTo>
                  <a:pt x="6927" y="124691"/>
                  <a:pt x="11030" y="137671"/>
                  <a:pt x="20782" y="145472"/>
                </a:cubicBezTo>
                <a:cubicBezTo>
                  <a:pt x="31731" y="154231"/>
                  <a:pt x="100839" y="165351"/>
                  <a:pt x="103909" y="166254"/>
                </a:cubicBezTo>
                <a:cubicBezTo>
                  <a:pt x="145941" y="178616"/>
                  <a:pt x="186540" y="195551"/>
                  <a:pt x="228600" y="207818"/>
                </a:cubicBezTo>
                <a:cubicBezTo>
                  <a:pt x="311727" y="232063"/>
                  <a:pt x="392398" y="267387"/>
                  <a:pt x="477982" y="280554"/>
                </a:cubicBezTo>
                <a:cubicBezTo>
                  <a:pt x="550779" y="291754"/>
                  <a:pt x="653720" y="306337"/>
                  <a:pt x="727364" y="322118"/>
                </a:cubicBezTo>
                <a:cubicBezTo>
                  <a:pt x="738074" y="324413"/>
                  <a:pt x="747733" y="330708"/>
                  <a:pt x="758537" y="332509"/>
                </a:cubicBezTo>
                <a:cubicBezTo>
                  <a:pt x="801923" y="339740"/>
                  <a:pt x="928347" y="349068"/>
                  <a:pt x="966355" y="353291"/>
                </a:cubicBezTo>
                <a:cubicBezTo>
                  <a:pt x="1021863" y="359458"/>
                  <a:pt x="1077191" y="367145"/>
                  <a:pt x="1132609" y="374072"/>
                </a:cubicBezTo>
                <a:cubicBezTo>
                  <a:pt x="1197856" y="395821"/>
                  <a:pt x="1173785" y="390526"/>
                  <a:pt x="1288473" y="394854"/>
                </a:cubicBezTo>
                <a:cubicBezTo>
                  <a:pt x="1430423" y="400211"/>
                  <a:pt x="1572491" y="401781"/>
                  <a:pt x="1714500" y="405245"/>
                </a:cubicBezTo>
                <a:lnTo>
                  <a:pt x="2992582" y="394854"/>
                </a:lnTo>
                <a:cubicBezTo>
                  <a:pt x="3013648" y="394527"/>
                  <a:pt x="3034092" y="387588"/>
                  <a:pt x="3054928" y="384463"/>
                </a:cubicBezTo>
                <a:cubicBezTo>
                  <a:pt x="3225940" y="358812"/>
                  <a:pt x="3149555" y="376393"/>
                  <a:pt x="3241964" y="353291"/>
                </a:cubicBezTo>
                <a:cubicBezTo>
                  <a:pt x="3252355" y="346364"/>
                  <a:pt x="3265336" y="342261"/>
                  <a:pt x="3273137" y="332509"/>
                </a:cubicBezTo>
                <a:cubicBezTo>
                  <a:pt x="3293149" y="307494"/>
                  <a:pt x="3281604" y="257849"/>
                  <a:pt x="3262746" y="238991"/>
                </a:cubicBezTo>
                <a:cubicBezTo>
                  <a:pt x="3221410" y="197655"/>
                  <a:pt x="3201351" y="167515"/>
                  <a:pt x="3148446" y="145472"/>
                </a:cubicBezTo>
                <a:cubicBezTo>
                  <a:pt x="3125170" y="135774"/>
                  <a:pt x="3099487" y="133083"/>
                  <a:pt x="3075709" y="124691"/>
                </a:cubicBezTo>
                <a:cubicBezTo>
                  <a:pt x="3040531" y="112275"/>
                  <a:pt x="3006931" y="95674"/>
                  <a:pt x="2971800" y="83127"/>
                </a:cubicBezTo>
                <a:cubicBezTo>
                  <a:pt x="2958351" y="78324"/>
                  <a:pt x="2944152" y="75947"/>
                  <a:pt x="2930237" y="72736"/>
                </a:cubicBezTo>
                <a:cubicBezTo>
                  <a:pt x="2815241" y="46198"/>
                  <a:pt x="2827928" y="49000"/>
                  <a:pt x="2691246" y="31172"/>
                </a:cubicBezTo>
                <a:cubicBezTo>
                  <a:pt x="2660145" y="27115"/>
                  <a:pt x="2628745" y="25435"/>
                  <a:pt x="2597728" y="20782"/>
                </a:cubicBezTo>
                <a:cubicBezTo>
                  <a:pt x="2559432" y="15038"/>
                  <a:pt x="2521528" y="6927"/>
                  <a:pt x="2483428" y="0"/>
                </a:cubicBezTo>
                <a:cubicBezTo>
                  <a:pt x="2140538" y="11061"/>
                  <a:pt x="2268738" y="10391"/>
                  <a:pt x="2098964" y="103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9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Database: Plasma Parameters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99051" y="1092173"/>
            <a:ext cx="6013524" cy="51092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c</a:t>
            </a:r>
            <a:r>
              <a:rPr lang="en-US" b="0" dirty="0" smtClean="0"/>
              <a:t>hange of radiation power loss in relation to QSQ feedback gas valve signal and plasma stored energy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Look-up for QSQ values fails because metric appears only to know on or off, i.e. 1 or 0, hence parallel search at given time mostly returns none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n</a:t>
            </a:r>
            <a:r>
              <a:rPr lang="en-US" b="0" dirty="0" smtClean="0"/>
              <a:t>o grouping or distribution of data points for stored plasma energy like temperature</a:t>
            </a: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5"/>
          <a:stretch/>
        </p:blipFill>
        <p:spPr>
          <a:xfrm>
            <a:off x="602671" y="1174611"/>
            <a:ext cx="4561611" cy="5268047"/>
          </a:xfrm>
          <a:prstGeom prst="rect">
            <a:avLst/>
          </a:prstGeom>
        </p:spPr>
      </p:pic>
      <p:sp>
        <p:nvSpPr>
          <p:cNvPr id="8" name="Freihandform 7"/>
          <p:cNvSpPr/>
          <p:nvPr/>
        </p:nvSpPr>
        <p:spPr>
          <a:xfrm>
            <a:off x="2794458" y="1350818"/>
            <a:ext cx="821580" cy="2047009"/>
          </a:xfrm>
          <a:custGeom>
            <a:avLst/>
            <a:gdLst>
              <a:gd name="connsiteX0" fmla="*/ 270860 w 821580"/>
              <a:gd name="connsiteY0" fmla="*/ 62346 h 2047009"/>
              <a:gd name="connsiteX1" fmla="*/ 218906 w 821580"/>
              <a:gd name="connsiteY1" fmla="*/ 145473 h 2047009"/>
              <a:gd name="connsiteX2" fmla="*/ 198124 w 821580"/>
              <a:gd name="connsiteY2" fmla="*/ 176646 h 2047009"/>
              <a:gd name="connsiteX3" fmla="*/ 114997 w 821580"/>
              <a:gd name="connsiteY3" fmla="*/ 353291 h 2047009"/>
              <a:gd name="connsiteX4" fmla="*/ 94215 w 821580"/>
              <a:gd name="connsiteY4" fmla="*/ 405246 h 2047009"/>
              <a:gd name="connsiteX5" fmla="*/ 11087 w 821580"/>
              <a:gd name="connsiteY5" fmla="*/ 696191 h 2047009"/>
              <a:gd name="connsiteX6" fmla="*/ 697 w 821580"/>
              <a:gd name="connsiteY6" fmla="*/ 1007918 h 2047009"/>
              <a:gd name="connsiteX7" fmla="*/ 31869 w 821580"/>
              <a:gd name="connsiteY7" fmla="*/ 1319646 h 2047009"/>
              <a:gd name="connsiteX8" fmla="*/ 94215 w 821580"/>
              <a:gd name="connsiteY8" fmla="*/ 1610591 h 2047009"/>
              <a:gd name="connsiteX9" fmla="*/ 104606 w 821580"/>
              <a:gd name="connsiteY9" fmla="*/ 1652155 h 2047009"/>
              <a:gd name="connsiteX10" fmla="*/ 270860 w 821580"/>
              <a:gd name="connsiteY10" fmla="*/ 1963882 h 2047009"/>
              <a:gd name="connsiteX11" fmla="*/ 385160 w 821580"/>
              <a:gd name="connsiteY11" fmla="*/ 2047009 h 2047009"/>
              <a:gd name="connsiteX12" fmla="*/ 457897 w 821580"/>
              <a:gd name="connsiteY12" fmla="*/ 2026227 h 2047009"/>
              <a:gd name="connsiteX13" fmla="*/ 499460 w 821580"/>
              <a:gd name="connsiteY13" fmla="*/ 1974273 h 2047009"/>
              <a:gd name="connsiteX14" fmla="*/ 624151 w 821580"/>
              <a:gd name="connsiteY14" fmla="*/ 1859973 h 2047009"/>
              <a:gd name="connsiteX15" fmla="*/ 676106 w 821580"/>
              <a:gd name="connsiteY15" fmla="*/ 1776846 h 2047009"/>
              <a:gd name="connsiteX16" fmla="*/ 748842 w 821580"/>
              <a:gd name="connsiteY16" fmla="*/ 1517073 h 2047009"/>
              <a:gd name="connsiteX17" fmla="*/ 759233 w 821580"/>
              <a:gd name="connsiteY17" fmla="*/ 1485900 h 2047009"/>
              <a:gd name="connsiteX18" fmla="*/ 790406 w 821580"/>
              <a:gd name="connsiteY18" fmla="*/ 1330037 h 2047009"/>
              <a:gd name="connsiteX19" fmla="*/ 811187 w 821580"/>
              <a:gd name="connsiteY19" fmla="*/ 1132609 h 2047009"/>
              <a:gd name="connsiteX20" fmla="*/ 821578 w 821580"/>
              <a:gd name="connsiteY20" fmla="*/ 1101437 h 2047009"/>
              <a:gd name="connsiteX21" fmla="*/ 759233 w 821580"/>
              <a:gd name="connsiteY21" fmla="*/ 374073 h 2047009"/>
              <a:gd name="connsiteX22" fmla="*/ 728060 w 821580"/>
              <a:gd name="connsiteY22" fmla="*/ 280555 h 2047009"/>
              <a:gd name="connsiteX23" fmla="*/ 707278 w 821580"/>
              <a:gd name="connsiteY23" fmla="*/ 207818 h 2047009"/>
              <a:gd name="connsiteX24" fmla="*/ 676106 w 821580"/>
              <a:gd name="connsiteY24" fmla="*/ 155864 h 2047009"/>
              <a:gd name="connsiteX25" fmla="*/ 551415 w 821580"/>
              <a:gd name="connsiteY25" fmla="*/ 31173 h 2047009"/>
              <a:gd name="connsiteX26" fmla="*/ 520242 w 821580"/>
              <a:gd name="connsiteY26" fmla="*/ 20782 h 2047009"/>
              <a:gd name="connsiteX27" fmla="*/ 385160 w 821580"/>
              <a:gd name="connsiteY27" fmla="*/ 0 h 2047009"/>
              <a:gd name="connsiteX28" fmla="*/ 270860 w 821580"/>
              <a:gd name="connsiteY28" fmla="*/ 10391 h 204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21580" h="2047009">
                <a:moveTo>
                  <a:pt x="270860" y="62346"/>
                </a:moveTo>
                <a:cubicBezTo>
                  <a:pt x="175467" y="181587"/>
                  <a:pt x="259516" y="64253"/>
                  <a:pt x="218906" y="145473"/>
                </a:cubicBezTo>
                <a:cubicBezTo>
                  <a:pt x="213321" y="156643"/>
                  <a:pt x="203709" y="165476"/>
                  <a:pt x="198124" y="176646"/>
                </a:cubicBezTo>
                <a:cubicBezTo>
                  <a:pt x="169021" y="234851"/>
                  <a:pt x="141925" y="294048"/>
                  <a:pt x="114997" y="353291"/>
                </a:cubicBezTo>
                <a:cubicBezTo>
                  <a:pt x="107279" y="370272"/>
                  <a:pt x="99575" y="387380"/>
                  <a:pt x="94215" y="405246"/>
                </a:cubicBezTo>
                <a:cubicBezTo>
                  <a:pt x="-35543" y="837768"/>
                  <a:pt x="56499" y="559954"/>
                  <a:pt x="11087" y="696191"/>
                </a:cubicBezTo>
                <a:cubicBezTo>
                  <a:pt x="7624" y="800100"/>
                  <a:pt x="-2767" y="904009"/>
                  <a:pt x="697" y="1007918"/>
                </a:cubicBezTo>
                <a:cubicBezTo>
                  <a:pt x="4176" y="1112288"/>
                  <a:pt x="15856" y="1216453"/>
                  <a:pt x="31869" y="1319646"/>
                </a:cubicBezTo>
                <a:cubicBezTo>
                  <a:pt x="47077" y="1417656"/>
                  <a:pt x="73020" y="1513699"/>
                  <a:pt x="94215" y="1610591"/>
                </a:cubicBezTo>
                <a:cubicBezTo>
                  <a:pt x="97267" y="1624542"/>
                  <a:pt x="99199" y="1638937"/>
                  <a:pt x="104606" y="1652155"/>
                </a:cubicBezTo>
                <a:cubicBezTo>
                  <a:pt x="153300" y="1771185"/>
                  <a:pt x="189954" y="1865639"/>
                  <a:pt x="270860" y="1963882"/>
                </a:cubicBezTo>
                <a:cubicBezTo>
                  <a:pt x="300436" y="1999795"/>
                  <a:pt x="346057" y="2023547"/>
                  <a:pt x="385160" y="2047009"/>
                </a:cubicBezTo>
                <a:cubicBezTo>
                  <a:pt x="387044" y="2046538"/>
                  <a:pt x="451759" y="2031488"/>
                  <a:pt x="457897" y="2026227"/>
                </a:cubicBezTo>
                <a:cubicBezTo>
                  <a:pt x="474736" y="2011794"/>
                  <a:pt x="483778" y="1989955"/>
                  <a:pt x="499460" y="1974273"/>
                </a:cubicBezTo>
                <a:cubicBezTo>
                  <a:pt x="537102" y="1936631"/>
                  <a:pt x="590794" y="1903336"/>
                  <a:pt x="624151" y="1859973"/>
                </a:cubicBezTo>
                <a:cubicBezTo>
                  <a:pt x="644074" y="1834073"/>
                  <a:pt x="661493" y="1806072"/>
                  <a:pt x="676106" y="1776846"/>
                </a:cubicBezTo>
                <a:cubicBezTo>
                  <a:pt x="730517" y="1668024"/>
                  <a:pt x="720053" y="1646625"/>
                  <a:pt x="748842" y="1517073"/>
                </a:cubicBezTo>
                <a:cubicBezTo>
                  <a:pt x="751218" y="1506381"/>
                  <a:pt x="757085" y="1496640"/>
                  <a:pt x="759233" y="1485900"/>
                </a:cubicBezTo>
                <a:cubicBezTo>
                  <a:pt x="793106" y="1316534"/>
                  <a:pt x="763755" y="1409988"/>
                  <a:pt x="790406" y="1330037"/>
                </a:cubicBezTo>
                <a:cubicBezTo>
                  <a:pt x="797333" y="1264228"/>
                  <a:pt x="802246" y="1198175"/>
                  <a:pt x="811187" y="1132609"/>
                </a:cubicBezTo>
                <a:cubicBezTo>
                  <a:pt x="812667" y="1121757"/>
                  <a:pt x="821767" y="1112388"/>
                  <a:pt x="821578" y="1101437"/>
                </a:cubicBezTo>
                <a:cubicBezTo>
                  <a:pt x="813444" y="629595"/>
                  <a:pt x="845796" y="670858"/>
                  <a:pt x="759233" y="374073"/>
                </a:cubicBezTo>
                <a:cubicBezTo>
                  <a:pt x="750032" y="342528"/>
                  <a:pt x="737861" y="311918"/>
                  <a:pt x="728060" y="280555"/>
                </a:cubicBezTo>
                <a:cubicBezTo>
                  <a:pt x="720539" y="256487"/>
                  <a:pt x="716976" y="231094"/>
                  <a:pt x="707278" y="207818"/>
                </a:cubicBezTo>
                <a:cubicBezTo>
                  <a:pt x="699510" y="189175"/>
                  <a:pt x="687602" y="172469"/>
                  <a:pt x="676106" y="155864"/>
                </a:cubicBezTo>
                <a:cubicBezTo>
                  <a:pt x="644436" y="110119"/>
                  <a:pt x="609652" y="50585"/>
                  <a:pt x="551415" y="31173"/>
                </a:cubicBezTo>
                <a:cubicBezTo>
                  <a:pt x="541024" y="27709"/>
                  <a:pt x="530868" y="23439"/>
                  <a:pt x="520242" y="20782"/>
                </a:cubicBezTo>
                <a:cubicBezTo>
                  <a:pt x="472640" y="8881"/>
                  <a:pt x="435635" y="6309"/>
                  <a:pt x="385160" y="0"/>
                </a:cubicBezTo>
                <a:lnTo>
                  <a:pt x="270860" y="103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Database: Plasma Parameters Fit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99051" y="1092174"/>
            <a:ext cx="6013524" cy="19419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l</a:t>
            </a:r>
            <a:r>
              <a:rPr lang="en-US" b="0" dirty="0" smtClean="0"/>
              <a:t>ooking for applicable scaling/fit between found plasma parameters at gas puffs to potentially enhance feedback performance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s</a:t>
            </a:r>
            <a:r>
              <a:rPr lang="en-US" b="0" dirty="0" smtClean="0"/>
              <a:t>ee: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1" b="71850"/>
          <a:stretch/>
        </p:blipFill>
        <p:spPr>
          <a:xfrm>
            <a:off x="672168" y="1092173"/>
            <a:ext cx="4388204" cy="543706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03"/>
          <a:stretch/>
        </p:blipFill>
        <p:spPr>
          <a:xfrm>
            <a:off x="6516919" y="2100326"/>
            <a:ext cx="4829954" cy="475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Database: Plasma Parameters Fit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99051" y="1092174"/>
            <a:ext cx="6013524" cy="526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looking for applicable scaling/fit between found plasma parameters at gas puffs to potentially enhance feedback performance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g</a:t>
            </a:r>
            <a:r>
              <a:rPr lang="en-US" b="0" dirty="0" smtClean="0"/>
              <a:t>rouping of points for </a:t>
            </a:r>
            <a:r>
              <a:rPr lang="en-US" b="0" i="1" dirty="0" smtClean="0"/>
              <a:t>arbitrary</a:t>
            </a:r>
            <a:r>
              <a:rPr lang="en-US" b="0" dirty="0" smtClean="0"/>
              <a:t> fit, no obvious relation without congruence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linear regression overall with poor results and ~100% error bar for return parameters</a:t>
            </a: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1" b="71850"/>
          <a:stretch/>
        </p:blipFill>
        <p:spPr>
          <a:xfrm>
            <a:off x="672168" y="1092173"/>
            <a:ext cx="4388204" cy="5437061"/>
          </a:xfrm>
          <a:prstGeom prst="rect">
            <a:avLst/>
          </a:prstGeom>
        </p:spPr>
      </p:pic>
      <p:sp>
        <p:nvSpPr>
          <p:cNvPr id="7" name="Freihandform 6"/>
          <p:cNvSpPr/>
          <p:nvPr/>
        </p:nvSpPr>
        <p:spPr>
          <a:xfrm>
            <a:off x="3833479" y="1257300"/>
            <a:ext cx="988072" cy="1527464"/>
          </a:xfrm>
          <a:custGeom>
            <a:avLst/>
            <a:gdLst>
              <a:gd name="connsiteX0" fmla="*/ 250148 w 988072"/>
              <a:gd name="connsiteY0" fmla="*/ 0 h 1527464"/>
              <a:gd name="connsiteX1" fmla="*/ 187803 w 988072"/>
              <a:gd name="connsiteY1" fmla="*/ 72736 h 1527464"/>
              <a:gd name="connsiteX2" fmla="*/ 115066 w 988072"/>
              <a:gd name="connsiteY2" fmla="*/ 176645 h 1527464"/>
              <a:gd name="connsiteX3" fmla="*/ 31939 w 988072"/>
              <a:gd name="connsiteY3" fmla="*/ 394855 h 1527464"/>
              <a:gd name="connsiteX4" fmla="*/ 11157 w 988072"/>
              <a:gd name="connsiteY4" fmla="*/ 550718 h 1527464"/>
              <a:gd name="connsiteX5" fmla="*/ 766 w 988072"/>
              <a:gd name="connsiteY5" fmla="*/ 581891 h 1527464"/>
              <a:gd name="connsiteX6" fmla="*/ 11157 w 988072"/>
              <a:gd name="connsiteY6" fmla="*/ 945573 h 1527464"/>
              <a:gd name="connsiteX7" fmla="*/ 125457 w 988072"/>
              <a:gd name="connsiteY7" fmla="*/ 1163782 h 1527464"/>
              <a:gd name="connsiteX8" fmla="*/ 250148 w 988072"/>
              <a:gd name="connsiteY8" fmla="*/ 1257300 h 1527464"/>
              <a:gd name="connsiteX9" fmla="*/ 416403 w 988072"/>
              <a:gd name="connsiteY9" fmla="*/ 1392382 h 1527464"/>
              <a:gd name="connsiteX10" fmla="*/ 541094 w 988072"/>
              <a:gd name="connsiteY10" fmla="*/ 1465118 h 1527464"/>
              <a:gd name="connsiteX11" fmla="*/ 676176 w 988072"/>
              <a:gd name="connsiteY11" fmla="*/ 1517073 h 1527464"/>
              <a:gd name="connsiteX12" fmla="*/ 759303 w 988072"/>
              <a:gd name="connsiteY12" fmla="*/ 1527464 h 1527464"/>
              <a:gd name="connsiteX13" fmla="*/ 832039 w 988072"/>
              <a:gd name="connsiteY13" fmla="*/ 1517073 h 1527464"/>
              <a:gd name="connsiteX14" fmla="*/ 894385 w 988072"/>
              <a:gd name="connsiteY14" fmla="*/ 1465118 h 1527464"/>
              <a:gd name="connsiteX15" fmla="*/ 946339 w 988072"/>
              <a:gd name="connsiteY15" fmla="*/ 1350818 h 1527464"/>
              <a:gd name="connsiteX16" fmla="*/ 956730 w 988072"/>
              <a:gd name="connsiteY16" fmla="*/ 1319645 h 1527464"/>
              <a:gd name="connsiteX17" fmla="*/ 977512 w 988072"/>
              <a:gd name="connsiteY17" fmla="*/ 1194955 h 1527464"/>
              <a:gd name="connsiteX18" fmla="*/ 967121 w 988072"/>
              <a:gd name="connsiteY18" fmla="*/ 883227 h 1527464"/>
              <a:gd name="connsiteX19" fmla="*/ 894385 w 988072"/>
              <a:gd name="connsiteY19" fmla="*/ 540327 h 1527464"/>
              <a:gd name="connsiteX20" fmla="*/ 883994 w 988072"/>
              <a:gd name="connsiteY20" fmla="*/ 509155 h 1527464"/>
              <a:gd name="connsiteX21" fmla="*/ 842430 w 988072"/>
              <a:gd name="connsiteY21" fmla="*/ 332509 h 1527464"/>
              <a:gd name="connsiteX22" fmla="*/ 800866 w 988072"/>
              <a:gd name="connsiteY22" fmla="*/ 207818 h 1527464"/>
              <a:gd name="connsiteX23" fmla="*/ 738521 w 988072"/>
              <a:gd name="connsiteY23" fmla="*/ 62345 h 1527464"/>
              <a:gd name="connsiteX24" fmla="*/ 655394 w 988072"/>
              <a:gd name="connsiteY24" fmla="*/ 10391 h 1527464"/>
              <a:gd name="connsiteX25" fmla="*/ 426794 w 988072"/>
              <a:gd name="connsiteY25" fmla="*/ 31173 h 1527464"/>
              <a:gd name="connsiteX26" fmla="*/ 322885 w 988072"/>
              <a:gd name="connsiteY26" fmla="*/ 41564 h 1527464"/>
              <a:gd name="connsiteX27" fmla="*/ 260539 w 988072"/>
              <a:gd name="connsiteY27" fmla="*/ 62345 h 1527464"/>
              <a:gd name="connsiteX28" fmla="*/ 177412 w 988072"/>
              <a:gd name="connsiteY28" fmla="*/ 83127 h 1527464"/>
              <a:gd name="connsiteX29" fmla="*/ 156630 w 988072"/>
              <a:gd name="connsiteY29" fmla="*/ 124691 h 15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8072" h="1527464">
                <a:moveTo>
                  <a:pt x="250148" y="0"/>
                </a:moveTo>
                <a:cubicBezTo>
                  <a:pt x="130905" y="95396"/>
                  <a:pt x="234215" y="-2682"/>
                  <a:pt x="187803" y="72736"/>
                </a:cubicBezTo>
                <a:cubicBezTo>
                  <a:pt x="165644" y="108743"/>
                  <a:pt x="133974" y="138829"/>
                  <a:pt x="115066" y="176645"/>
                </a:cubicBezTo>
                <a:cubicBezTo>
                  <a:pt x="82194" y="242390"/>
                  <a:pt x="56307" y="321752"/>
                  <a:pt x="31939" y="394855"/>
                </a:cubicBezTo>
                <a:cubicBezTo>
                  <a:pt x="25012" y="446809"/>
                  <a:pt x="19774" y="499017"/>
                  <a:pt x="11157" y="550718"/>
                </a:cubicBezTo>
                <a:cubicBezTo>
                  <a:pt x="9356" y="561522"/>
                  <a:pt x="766" y="570938"/>
                  <a:pt x="766" y="581891"/>
                </a:cubicBezTo>
                <a:cubicBezTo>
                  <a:pt x="766" y="703168"/>
                  <a:pt x="-4201" y="825273"/>
                  <a:pt x="11157" y="945573"/>
                </a:cubicBezTo>
                <a:cubicBezTo>
                  <a:pt x="17513" y="995359"/>
                  <a:pt x="88066" y="1123898"/>
                  <a:pt x="125457" y="1163782"/>
                </a:cubicBezTo>
                <a:cubicBezTo>
                  <a:pt x="210788" y="1254802"/>
                  <a:pt x="191824" y="1211254"/>
                  <a:pt x="250148" y="1257300"/>
                </a:cubicBezTo>
                <a:cubicBezTo>
                  <a:pt x="306192" y="1301546"/>
                  <a:pt x="348662" y="1369802"/>
                  <a:pt x="416403" y="1392382"/>
                </a:cubicBezTo>
                <a:cubicBezTo>
                  <a:pt x="513123" y="1424622"/>
                  <a:pt x="335833" y="1362488"/>
                  <a:pt x="541094" y="1465118"/>
                </a:cubicBezTo>
                <a:cubicBezTo>
                  <a:pt x="584244" y="1486693"/>
                  <a:pt x="629789" y="1503820"/>
                  <a:pt x="676176" y="1517073"/>
                </a:cubicBezTo>
                <a:cubicBezTo>
                  <a:pt x="703026" y="1524745"/>
                  <a:pt x="731594" y="1524000"/>
                  <a:pt x="759303" y="1527464"/>
                </a:cubicBezTo>
                <a:cubicBezTo>
                  <a:pt x="783548" y="1524000"/>
                  <a:pt x="809802" y="1527336"/>
                  <a:pt x="832039" y="1517073"/>
                </a:cubicBezTo>
                <a:cubicBezTo>
                  <a:pt x="856601" y="1505737"/>
                  <a:pt x="879059" y="1487410"/>
                  <a:pt x="894385" y="1465118"/>
                </a:cubicBezTo>
                <a:cubicBezTo>
                  <a:pt x="918095" y="1430631"/>
                  <a:pt x="929853" y="1389285"/>
                  <a:pt x="946339" y="1350818"/>
                </a:cubicBezTo>
                <a:cubicBezTo>
                  <a:pt x="950654" y="1340751"/>
                  <a:pt x="954582" y="1330385"/>
                  <a:pt x="956730" y="1319645"/>
                </a:cubicBezTo>
                <a:cubicBezTo>
                  <a:pt x="964994" y="1278327"/>
                  <a:pt x="970585" y="1236518"/>
                  <a:pt x="977512" y="1194955"/>
                </a:cubicBezTo>
                <a:cubicBezTo>
                  <a:pt x="989301" y="1041705"/>
                  <a:pt x="997315" y="1050970"/>
                  <a:pt x="967121" y="883227"/>
                </a:cubicBezTo>
                <a:cubicBezTo>
                  <a:pt x="946422" y="768232"/>
                  <a:pt x="931335" y="651174"/>
                  <a:pt x="894385" y="540327"/>
                </a:cubicBezTo>
                <a:cubicBezTo>
                  <a:pt x="890921" y="529936"/>
                  <a:pt x="886650" y="519781"/>
                  <a:pt x="883994" y="509155"/>
                </a:cubicBezTo>
                <a:cubicBezTo>
                  <a:pt x="869323" y="450471"/>
                  <a:pt x="861559" y="389895"/>
                  <a:pt x="842430" y="332509"/>
                </a:cubicBezTo>
                <a:cubicBezTo>
                  <a:pt x="828575" y="290945"/>
                  <a:pt x="813934" y="249636"/>
                  <a:pt x="800866" y="207818"/>
                </a:cubicBezTo>
                <a:cubicBezTo>
                  <a:pt x="778876" y="137449"/>
                  <a:pt x="802852" y="155267"/>
                  <a:pt x="738521" y="62345"/>
                </a:cubicBezTo>
                <a:cubicBezTo>
                  <a:pt x="724240" y="41717"/>
                  <a:pt x="676960" y="21174"/>
                  <a:pt x="655394" y="10391"/>
                </a:cubicBezTo>
                <a:lnTo>
                  <a:pt x="426794" y="31173"/>
                </a:lnTo>
                <a:cubicBezTo>
                  <a:pt x="392137" y="34422"/>
                  <a:pt x="357098" y="35149"/>
                  <a:pt x="322885" y="41564"/>
                </a:cubicBezTo>
                <a:cubicBezTo>
                  <a:pt x="301354" y="45601"/>
                  <a:pt x="281673" y="56581"/>
                  <a:pt x="260539" y="62345"/>
                </a:cubicBezTo>
                <a:cubicBezTo>
                  <a:pt x="122630" y="99956"/>
                  <a:pt x="271987" y="51602"/>
                  <a:pt x="177412" y="83127"/>
                </a:cubicBezTo>
                <a:cubicBezTo>
                  <a:pt x="165472" y="118947"/>
                  <a:pt x="174766" y="106555"/>
                  <a:pt x="156630" y="1246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1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Database: Plasma Parameters Fit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99051" y="1092174"/>
            <a:ext cx="6013524" cy="526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looking for applicable scaling/fit between found plasma parameters at gas puffs to potentially enhance feedback performance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grouping of points for </a:t>
            </a:r>
            <a:r>
              <a:rPr lang="en-US" b="0" i="1" dirty="0"/>
              <a:t>arbitrary</a:t>
            </a:r>
            <a:r>
              <a:rPr lang="en-US" b="0" dirty="0"/>
              <a:t> fit, no obvious relation without congruence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linear regression overall with poor results and ~100% error bar for return parameters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28485" r="-1" b="42727"/>
          <a:stretch/>
        </p:blipFill>
        <p:spPr>
          <a:xfrm>
            <a:off x="593725" y="1226764"/>
            <a:ext cx="4165311" cy="531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Peak Database: Plasma Parameters Fit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99051" y="1092174"/>
            <a:ext cx="6013524" cy="526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looking for applicable scaling/fit between found plasma parameters at gas puffs to potentially enhance feedback performance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grouping of points for </a:t>
            </a:r>
            <a:r>
              <a:rPr lang="en-US" b="0" i="1" dirty="0"/>
              <a:t>arbitrary</a:t>
            </a:r>
            <a:r>
              <a:rPr lang="en-US" b="0" dirty="0"/>
              <a:t> fit, no obvious relation without congruence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linear regression overall with poor results and ~100% error bar for return parameters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73"/>
          <a:stretch/>
        </p:blipFill>
        <p:spPr>
          <a:xfrm>
            <a:off x="1303853" y="1107257"/>
            <a:ext cx="2985433" cy="56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Breitbild</PresentationFormat>
  <Paragraphs>83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Wingdings</vt:lpstr>
      <vt:lpstr>Office</vt:lpstr>
      <vt:lpstr>Report 11/19/2020</vt:lpstr>
      <vt:lpstr>Peak Database: Plasma Parameters</vt:lpstr>
      <vt:lpstr>Peak Database: Plasma Parameters</vt:lpstr>
      <vt:lpstr>Peak Database: Plasma Parameters</vt:lpstr>
      <vt:lpstr>Peak Database: Plasma Parameters</vt:lpstr>
      <vt:lpstr>Peak Database: Plasma Parameters Fit</vt:lpstr>
      <vt:lpstr>Peak Database: Plasma Parameters Fit</vt:lpstr>
      <vt:lpstr>Peak Database: Plasma Parameters Fit</vt:lpstr>
      <vt:lpstr>Peak Database: Plasma Parameters Fit</vt:lpstr>
    </vt:vector>
  </TitlesOfParts>
  <Company>Max-Planck-Institut f. Plasmaphysik, Greifswald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Kurz</dc:creator>
  <cp:lastModifiedBy>Philipp Hacker</cp:lastModifiedBy>
  <cp:revision>455</cp:revision>
  <dcterms:created xsi:type="dcterms:W3CDTF">2018-08-24T10:28:29Z</dcterms:created>
  <dcterms:modified xsi:type="dcterms:W3CDTF">2020-11-19T13:22:16Z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7X-KKS">
    <vt:lpwstr> </vt:lpwstr>
  </property>
  <property fmtid="{D5CDD505-2E9C-101B-9397-08002B2CF9AE}" pid="3" name="W7X-DOKKENZ">
    <vt:lpwstr> </vt:lpwstr>
  </property>
  <property fmtid="{D5CDD505-2E9C-101B-9397-08002B2CF9AE}" pid="4" name="STICHWORT">
    <vt:lpwstr> </vt:lpwstr>
  </property>
  <property fmtid="{D5CDD505-2E9C-101B-9397-08002B2CF9AE}" pid="5" name="VERSION_W7X">
    <vt:lpwstr> </vt:lpwstr>
  </property>
</Properties>
</file>