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modernComment_107_6FE99141.xml" ContentType="application/vnd.ms-powerpoint.comments+xml"/>
  <Override PartName="/ppt/comments/modernComment_10F_E5BBB210.xml" ContentType="application/vnd.ms-powerpoint.comments+xml"/>
  <Override PartName="/ppt/comments/modernComment_113_8E6EE73A.xml" ContentType="application/vnd.ms-powerpoint.comments+xml"/>
  <Override PartName="/ppt/comments/modernComment_114_CEA39FE3.xml" ContentType="application/vnd.ms-powerpoint.comments+xml"/>
  <Override PartName="/ppt/comments/modernComment_10E_CE95B97.xml" ContentType="application/vnd.ms-powerpoint.comments+xml"/>
  <Override PartName="/ppt/comments/modernComment_104_5931552.xml" ContentType="application/vnd.ms-powerpoint.comments+xml"/>
  <Override PartName="/ppt/notesSlides/notesSlide1.xml" ContentType="application/vnd.openxmlformats-officedocument.presentationml.notesSlide+xml"/>
  <Override PartName="/ppt/comments/modernComment_103_0.xml" ContentType="application/vnd.ms-powerpoint.comments+xml"/>
  <Override PartName="/ppt/notesSlides/notesSlide2.xml" ContentType="application/vnd.openxmlformats-officedocument.presentationml.notesSlide+xml"/>
  <Override PartName="/ppt/comments/modernComment_10D_B59A70A0.xml" ContentType="application/vnd.ms-powerpoint.comments+xml"/>
  <Override PartName="/ppt/comments/modernComment_106_1CE45580.xml" ContentType="application/vnd.ms-powerpoint.comments+xml"/>
  <Override PartName="/ppt/comments/modernComment_111_2DAE913A.xml" ContentType="application/vnd.ms-powerpoint.comments+xml"/>
  <Override PartName="/ppt/comments/modernComment_109_B0070C31.xml" ContentType="application/vnd.ms-powerpoint.comments+xml"/>
  <Override PartName="/ppt/comments/modernComment_108_1FED704A.xml" ContentType="application/vnd.ms-powerpoint.comments+xml"/>
  <Override PartName="/ppt/comments/modernComment_10A_5D011278.xml" ContentType="application/vnd.ms-powerpoint.comments+xml"/>
  <Override PartName="/ppt/comments/modernComment_10C_EBE2504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71" r:id="rId4"/>
    <p:sldId id="275" r:id="rId5"/>
    <p:sldId id="276" r:id="rId6"/>
    <p:sldId id="270" r:id="rId7"/>
    <p:sldId id="260" r:id="rId8"/>
    <p:sldId id="259" r:id="rId9"/>
    <p:sldId id="269" r:id="rId10"/>
    <p:sldId id="262" r:id="rId11"/>
    <p:sldId id="273" r:id="rId12"/>
    <p:sldId id="265" r:id="rId13"/>
    <p:sldId id="264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D87763F-D8C4-7286-42CB-F4063ECA41F3}" name="victor maury" initials="vm" userId="S::victor.maury@institutoptique.fr::d1ecb549-6bad-4a9a-b285-a2d09dc70a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DF92-1B9A-2D44-7A3F-35355E7E455E}" v="5" dt="2025-04-28T12:43:27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dherbomez" userId="S::laura.dherbomez@institutoptique.fr::5526b0c2-995e-41a9-ac19-0fdfc6ea85e6" providerId="AD" clId="Web-{9F78BC72-BECA-4D6B-BBE8-C66D34FEC689}"/>
    <pc:docChg chg="modSld sldOrd">
      <pc:chgData name="laura dherbomez" userId="S::laura.dherbomez@institutoptique.fr::5526b0c2-995e-41a9-ac19-0fdfc6ea85e6" providerId="AD" clId="Web-{9F78BC72-BECA-4D6B-BBE8-C66D34FEC689}" dt="2024-10-24T09:15:27.639" v="19" actId="20577"/>
      <pc:docMkLst>
        <pc:docMk/>
      </pc:docMkLst>
      <pc:sldChg chg="modSp">
        <pc:chgData name="laura dherbomez" userId="S::laura.dherbomez@institutoptique.fr::5526b0c2-995e-41a9-ac19-0fdfc6ea85e6" providerId="AD" clId="Web-{9F78BC72-BECA-4D6B-BBE8-C66D34FEC689}" dt="2024-10-24T08:33:13.193" v="3" actId="20577"/>
        <pc:sldMkLst>
          <pc:docMk/>
          <pc:sldMk cId="93525330" sldId="260"/>
        </pc:sldMkLst>
        <pc:spChg chg="mod">
          <ac:chgData name="laura dherbomez" userId="S::laura.dherbomez@institutoptique.fr::5526b0c2-995e-41a9-ac19-0fdfc6ea85e6" providerId="AD" clId="Web-{9F78BC72-BECA-4D6B-BBE8-C66D34FEC689}" dt="2024-10-24T08:33:13.193" v="3" actId="20577"/>
          <ac:spMkLst>
            <pc:docMk/>
            <pc:sldMk cId="93525330" sldId="260"/>
            <ac:spMk id="3" creationId="{F787B9DA-4A8C-A669-950B-54838B122BDE}"/>
          </ac:spMkLst>
        </pc:spChg>
      </pc:sldChg>
      <pc:sldChg chg="modSp">
        <pc:chgData name="laura dherbomez" userId="S::laura.dherbomez@institutoptique.fr::5526b0c2-995e-41a9-ac19-0fdfc6ea85e6" providerId="AD" clId="Web-{9F78BC72-BECA-4D6B-BBE8-C66D34FEC689}" dt="2024-10-24T09:15:27.639" v="19" actId="20577"/>
        <pc:sldMkLst>
          <pc:docMk/>
          <pc:sldMk cId="1877578049" sldId="263"/>
        </pc:sldMkLst>
        <pc:spChg chg="mod">
          <ac:chgData name="laura dherbomez" userId="S::laura.dherbomez@institutoptique.fr::5526b0c2-995e-41a9-ac19-0fdfc6ea85e6" providerId="AD" clId="Web-{9F78BC72-BECA-4D6B-BBE8-C66D34FEC689}" dt="2024-10-24T09:15:27.639" v="19" actId="20577"/>
          <ac:spMkLst>
            <pc:docMk/>
            <pc:sldMk cId="1877578049" sldId="263"/>
            <ac:spMk id="5" creationId="{96C43392-964E-B76E-A2FC-FB18DE22080B}"/>
          </ac:spMkLst>
        </pc:spChg>
      </pc:sldChg>
      <pc:sldChg chg="ord">
        <pc:chgData name="laura dherbomez" userId="S::laura.dherbomez@institutoptique.fr::5526b0c2-995e-41a9-ac19-0fdfc6ea85e6" providerId="AD" clId="Web-{9F78BC72-BECA-4D6B-BBE8-C66D34FEC689}" dt="2024-10-24T08:31:38.408" v="0"/>
        <pc:sldMkLst>
          <pc:docMk/>
          <pc:sldMk cId="535654474" sldId="264"/>
        </pc:sldMkLst>
      </pc:sldChg>
      <pc:sldChg chg="ord">
        <pc:chgData name="laura dherbomez" userId="S::laura.dherbomez@institutoptique.fr::5526b0c2-995e-41a9-ac19-0fdfc6ea85e6" providerId="AD" clId="Web-{9F78BC72-BECA-4D6B-BBE8-C66D34FEC689}" dt="2024-10-24T08:31:45.049" v="1"/>
        <pc:sldMkLst>
          <pc:docMk/>
          <pc:sldMk cId="1560351352" sldId="266"/>
        </pc:sldMkLst>
      </pc:sldChg>
    </pc:docChg>
  </pc:docChgLst>
  <pc:docChgLst>
    <pc:chgData name="laura dherbomez" userId="S::laura.dherbomez@institutoptique.fr::5526b0c2-995e-41a9-ac19-0fdfc6ea85e6" providerId="AD" clId="Web-{D9F05214-FC1C-DB4B-4A62-2D20651DEC18}"/>
    <pc:docChg chg="modSld">
      <pc:chgData name="laura dherbomez" userId="S::laura.dherbomez@institutoptique.fr::5526b0c2-995e-41a9-ac19-0fdfc6ea85e6" providerId="AD" clId="Web-{D9F05214-FC1C-DB4B-4A62-2D20651DEC18}" dt="2024-10-23T13:39:57.376" v="195" actId="20577"/>
      <pc:docMkLst>
        <pc:docMk/>
      </pc:docMkLst>
      <pc:sldChg chg="modSp">
        <pc:chgData name="laura dherbomez" userId="S::laura.dherbomez@institutoptique.fr::5526b0c2-995e-41a9-ac19-0fdfc6ea85e6" providerId="AD" clId="Web-{D9F05214-FC1C-DB4B-4A62-2D20651DEC18}" dt="2024-10-23T13:39:57.376" v="195" actId="20577"/>
        <pc:sldMkLst>
          <pc:docMk/>
          <pc:sldMk cId="93525330" sldId="260"/>
        </pc:sldMkLst>
        <pc:spChg chg="mod">
          <ac:chgData name="laura dherbomez" userId="S::laura.dherbomez@institutoptique.fr::5526b0c2-995e-41a9-ac19-0fdfc6ea85e6" providerId="AD" clId="Web-{D9F05214-FC1C-DB4B-4A62-2D20651DEC18}" dt="2024-10-23T13:39:57.376" v="195" actId="20577"/>
          <ac:spMkLst>
            <pc:docMk/>
            <pc:sldMk cId="93525330" sldId="260"/>
            <ac:spMk id="3" creationId="{F787B9DA-4A8C-A669-950B-54838B122BDE}"/>
          </ac:spMkLst>
        </pc:spChg>
      </pc:sldChg>
      <pc:sldChg chg="modSp">
        <pc:chgData name="laura dherbomez" userId="S::laura.dherbomez@institutoptique.fr::5526b0c2-995e-41a9-ac19-0fdfc6ea85e6" providerId="AD" clId="Web-{D9F05214-FC1C-DB4B-4A62-2D20651DEC18}" dt="2024-10-23T11:53:05.864" v="75"/>
        <pc:sldMkLst>
          <pc:docMk/>
          <pc:sldMk cId="1560351352" sldId="266"/>
        </pc:sldMkLst>
        <pc:graphicFrameChg chg="mod modGraphic">
          <ac:chgData name="laura dherbomez" userId="S::laura.dherbomez@institutoptique.fr::5526b0c2-995e-41a9-ac19-0fdfc6ea85e6" providerId="AD" clId="Web-{D9F05214-FC1C-DB4B-4A62-2D20651DEC18}" dt="2024-10-23T11:53:05.864" v="75"/>
          <ac:graphicFrameMkLst>
            <pc:docMk/>
            <pc:sldMk cId="1560351352" sldId="266"/>
            <ac:graphicFrameMk id="11" creationId="{2304568B-6192-16BF-112D-A05D34713DE0}"/>
          </ac:graphicFrameMkLst>
        </pc:graphicFrameChg>
      </pc:sldChg>
      <pc:sldChg chg="modSp">
        <pc:chgData name="laura dherbomez" userId="S::laura.dherbomez@institutoptique.fr::5526b0c2-995e-41a9-ac19-0fdfc6ea85e6" providerId="AD" clId="Web-{D9F05214-FC1C-DB4B-4A62-2D20651DEC18}" dt="2024-10-23T13:35:57.803" v="170" actId="20577"/>
        <pc:sldMkLst>
          <pc:docMk/>
          <pc:sldMk cId="2885240037" sldId="267"/>
        </pc:sldMkLst>
        <pc:spChg chg="mod">
          <ac:chgData name="laura dherbomez" userId="S::laura.dherbomez@institutoptique.fr::5526b0c2-995e-41a9-ac19-0fdfc6ea85e6" providerId="AD" clId="Web-{D9F05214-FC1C-DB4B-4A62-2D20651DEC18}" dt="2024-10-23T13:35:57.803" v="170" actId="20577"/>
          <ac:spMkLst>
            <pc:docMk/>
            <pc:sldMk cId="2885240037" sldId="267"/>
            <ac:spMk id="3" creationId="{357C1CF7-35C4-34FC-533F-4F3E861D0D33}"/>
          </ac:spMkLst>
        </pc:spChg>
      </pc:sldChg>
      <pc:sldChg chg="addSp modSp">
        <pc:chgData name="laura dherbomez" userId="S::laura.dherbomez@institutoptique.fr::5526b0c2-995e-41a9-ac19-0fdfc6ea85e6" providerId="AD" clId="Web-{D9F05214-FC1C-DB4B-4A62-2D20651DEC18}" dt="2024-10-23T12:05:35.466" v="90" actId="20577"/>
        <pc:sldMkLst>
          <pc:docMk/>
          <pc:sldMk cId="216619927" sldId="270"/>
        </pc:sldMkLst>
        <pc:spChg chg="add mod">
          <ac:chgData name="laura dherbomez" userId="S::laura.dherbomez@institutoptique.fr::5526b0c2-995e-41a9-ac19-0fdfc6ea85e6" providerId="AD" clId="Web-{D9F05214-FC1C-DB4B-4A62-2D20651DEC18}" dt="2024-10-23T12:05:35.466" v="90" actId="20577"/>
          <ac:spMkLst>
            <pc:docMk/>
            <pc:sldMk cId="216619927" sldId="270"/>
            <ac:spMk id="4" creationId="{4171F146-8ECA-53FF-CA68-B90F915AF478}"/>
          </ac:spMkLst>
        </pc:spChg>
      </pc:sldChg>
    </pc:docChg>
  </pc:docChgLst>
  <pc:docChgLst>
    <pc:chgData name="noemie kaufmann" userId="S::noemie.kaufmann@institutoptique.fr::75c4c342-2c2e-4c64-8731-7138ea908588" providerId="AD" clId="Web-{F39A2AAC-489A-72FF-538E-3DBCED0AA08D}"/>
    <pc:docChg chg="modSld">
      <pc:chgData name="noemie kaufmann" userId="S::noemie.kaufmann@institutoptique.fr::75c4c342-2c2e-4c64-8731-7138ea908588" providerId="AD" clId="Web-{F39A2AAC-489A-72FF-538E-3DBCED0AA08D}" dt="2024-10-24T07:58:50.243" v="0" actId="20577"/>
      <pc:docMkLst>
        <pc:docMk/>
      </pc:docMkLst>
      <pc:sldChg chg="modSp">
        <pc:chgData name="noemie kaufmann" userId="S::noemie.kaufmann@institutoptique.fr::75c4c342-2c2e-4c64-8731-7138ea908588" providerId="AD" clId="Web-{F39A2AAC-489A-72FF-538E-3DBCED0AA08D}" dt="2024-10-24T07:58:50.243" v="0" actId="20577"/>
        <pc:sldMkLst>
          <pc:docMk/>
          <pc:sldMk cId="0" sldId="259"/>
        </pc:sldMkLst>
        <pc:spChg chg="mod">
          <ac:chgData name="noemie kaufmann" userId="S::noemie.kaufmann@institutoptique.fr::75c4c342-2c2e-4c64-8731-7138ea908588" providerId="AD" clId="Web-{F39A2AAC-489A-72FF-538E-3DBCED0AA08D}" dt="2024-10-24T07:58:50.243" v="0" actId="20577"/>
          <ac:spMkLst>
            <pc:docMk/>
            <pc:sldMk cId="0" sldId="259"/>
            <ac:spMk id="4" creationId="{963322BE-AE38-A7CC-4B61-68419F45C4C8}"/>
          </ac:spMkLst>
        </pc:spChg>
      </pc:sldChg>
    </pc:docChg>
  </pc:docChgLst>
  <pc:docChgLst>
    <pc:chgData name="Utilisateur invité" userId="S::urn:spo:anon#5103eb50e108d93af415914dca235f72712fd9b4f8cfb1e3357ca4a6e95133b0::" providerId="AD" clId="Web-{DB66710E-AF46-7C0B-7ACA-FF8E614A620D}"/>
    <pc:docChg chg="modSld">
      <pc:chgData name="Utilisateur invité" userId="S::urn:spo:anon#5103eb50e108d93af415914dca235f72712fd9b4f8cfb1e3357ca4a6e95133b0::" providerId="AD" clId="Web-{DB66710E-AF46-7C0B-7ACA-FF8E614A620D}" dt="2024-10-22T07:25:17.562" v="77" actId="20577"/>
      <pc:docMkLst>
        <pc:docMk/>
      </pc:docMkLst>
      <pc:sldChg chg="addSp modSp">
        <pc:chgData name="Utilisateur invité" userId="S::urn:spo:anon#5103eb50e108d93af415914dca235f72712fd9b4f8cfb1e3357ca4a6e95133b0::" providerId="AD" clId="Web-{DB66710E-AF46-7C0B-7ACA-FF8E614A620D}" dt="2024-10-22T07:25:17.562" v="77" actId="20577"/>
        <pc:sldMkLst>
          <pc:docMk/>
          <pc:sldMk cId="3327733930" sldId="256"/>
        </pc:sldMkLst>
        <pc:spChg chg="mod">
          <ac:chgData name="Utilisateur invité" userId="S::urn:spo:anon#5103eb50e108d93af415914dca235f72712fd9b4f8cfb1e3357ca4a6e95133b0::" providerId="AD" clId="Web-{DB66710E-AF46-7C0B-7ACA-FF8E614A620D}" dt="2024-10-22T07:24:17.029" v="31" actId="1076"/>
          <ac:spMkLst>
            <pc:docMk/>
            <pc:sldMk cId="3327733930" sldId="256"/>
            <ac:spMk id="2" creationId="{E9ECF750-491E-8067-5175-05B317EC4FC9}"/>
          </ac:spMkLst>
        </pc:spChg>
      </pc:sldChg>
    </pc:docChg>
  </pc:docChgLst>
  <pc:docChgLst>
    <pc:chgData name="Brahim AMANIS" userId="a593daec-6359-4123-9e1d-c7f0b5f2c6fd" providerId="ADAL" clId="{337A30FD-EEE1-44EF-B0D2-32856B20BB9F}"/>
    <pc:docChg chg="undo custSel addSld modSld sldOrd">
      <pc:chgData name="Brahim AMANIS" userId="a593daec-6359-4123-9e1d-c7f0b5f2c6fd" providerId="ADAL" clId="{337A30FD-EEE1-44EF-B0D2-32856B20BB9F}" dt="2024-10-24T07:44:34.173" v="833" actId="207"/>
      <pc:docMkLst>
        <pc:docMk/>
      </pc:docMkLst>
      <pc:sldChg chg="addSp delSp modSp new mod setBg">
        <pc:chgData name="Brahim AMANIS" userId="a593daec-6359-4123-9e1d-c7f0b5f2c6fd" providerId="ADAL" clId="{337A30FD-EEE1-44EF-B0D2-32856B20BB9F}" dt="2024-10-22T12:16:06.825" v="594"/>
        <pc:sldMkLst>
          <pc:docMk/>
          <pc:sldMk cId="3327733930" sldId="256"/>
        </pc:sldMkLst>
        <pc:spChg chg="mod">
          <ac:chgData name="Brahim AMANIS" userId="a593daec-6359-4123-9e1d-c7f0b5f2c6fd" providerId="ADAL" clId="{337A30FD-EEE1-44EF-B0D2-32856B20BB9F}" dt="2024-10-22T12:15:11.904" v="495" actId="1076"/>
          <ac:spMkLst>
            <pc:docMk/>
            <pc:sldMk cId="3327733930" sldId="256"/>
            <ac:spMk id="2" creationId="{E9ECF750-491E-8067-5175-05B317EC4FC9}"/>
          </ac:spMkLst>
        </pc:spChg>
        <pc:spChg chg="add mod">
          <ac:chgData name="Brahim AMANIS" userId="a593daec-6359-4123-9e1d-c7f0b5f2c6fd" providerId="ADAL" clId="{337A30FD-EEE1-44EF-B0D2-32856B20BB9F}" dt="2024-10-22T12:14:46.844" v="493" actId="1076"/>
          <ac:spMkLst>
            <pc:docMk/>
            <pc:sldMk cId="3327733930" sldId="256"/>
            <ac:spMk id="11" creationId="{4B9CB11C-8137-2EA7-6B9E-299483A1F5D8}"/>
          </ac:spMkLst>
        </pc:spChg>
      </pc:sldChg>
      <pc:sldChg chg="addSp delSp modSp add mod">
        <pc:chgData name="Brahim AMANIS" userId="a593daec-6359-4123-9e1d-c7f0b5f2c6fd" providerId="ADAL" clId="{337A30FD-EEE1-44EF-B0D2-32856B20BB9F}" dt="2024-10-22T12:10:20.586" v="465" actId="1076"/>
        <pc:sldMkLst>
          <pc:docMk/>
          <pc:sldMk cId="0" sldId="259"/>
        </pc:sldMkLst>
        <pc:spChg chg="add mod">
          <ac:chgData name="Brahim AMANIS" userId="a593daec-6359-4123-9e1d-c7f0b5f2c6fd" providerId="ADAL" clId="{337A30FD-EEE1-44EF-B0D2-32856B20BB9F}" dt="2024-10-22T12:10:20.586" v="465" actId="1076"/>
          <ac:spMkLst>
            <pc:docMk/>
            <pc:sldMk cId="0" sldId="259"/>
            <ac:spMk id="4" creationId="{963322BE-AE38-A7CC-4B61-68419F45C4C8}"/>
          </ac:spMkLst>
        </pc:spChg>
      </pc:sldChg>
      <pc:sldChg chg="modSp mod ord">
        <pc:chgData name="Brahim AMANIS" userId="a593daec-6359-4123-9e1d-c7f0b5f2c6fd" providerId="ADAL" clId="{337A30FD-EEE1-44EF-B0D2-32856B20BB9F}" dt="2024-10-24T07:40:59.356" v="811" actId="123"/>
        <pc:sldMkLst>
          <pc:docMk/>
          <pc:sldMk cId="93525330" sldId="260"/>
        </pc:sldMkLst>
        <pc:spChg chg="mod">
          <ac:chgData name="Brahim AMANIS" userId="a593daec-6359-4123-9e1d-c7f0b5f2c6fd" providerId="ADAL" clId="{337A30FD-EEE1-44EF-B0D2-32856B20BB9F}" dt="2024-10-24T07:40:59.356" v="811" actId="123"/>
          <ac:spMkLst>
            <pc:docMk/>
            <pc:sldMk cId="93525330" sldId="260"/>
            <ac:spMk id="3" creationId="{F787B9DA-4A8C-A669-950B-54838B122BDE}"/>
          </ac:spMkLst>
        </pc:spChg>
      </pc:sldChg>
      <pc:sldChg chg="modSp new mod">
        <pc:chgData name="Brahim AMANIS" userId="a593daec-6359-4123-9e1d-c7f0b5f2c6fd" providerId="ADAL" clId="{337A30FD-EEE1-44EF-B0D2-32856B20BB9F}" dt="2024-10-22T09:09:41.988" v="308" actId="20577"/>
        <pc:sldMkLst>
          <pc:docMk/>
          <pc:sldMk cId="3626602916" sldId="261"/>
        </pc:sldMkLst>
      </pc:sldChg>
      <pc:sldChg chg="addSp delSp modSp new mod setBg modClrScheme chgLayout">
        <pc:chgData name="Brahim AMANIS" userId="a593daec-6359-4123-9e1d-c7f0b5f2c6fd" providerId="ADAL" clId="{337A30FD-EEE1-44EF-B0D2-32856B20BB9F}" dt="2024-10-24T07:33:03.377" v="805" actId="1076"/>
        <pc:sldMkLst>
          <pc:docMk/>
          <pc:sldMk cId="484726144" sldId="262"/>
        </pc:sldMkLst>
        <pc:spChg chg="mod">
          <ac:chgData name="Brahim AMANIS" userId="a593daec-6359-4123-9e1d-c7f0b5f2c6fd" providerId="ADAL" clId="{337A30FD-EEE1-44EF-B0D2-32856B20BB9F}" dt="2024-10-23T12:26:12.380" v="759" actId="26606"/>
          <ac:spMkLst>
            <pc:docMk/>
            <pc:sldMk cId="484726144" sldId="262"/>
            <ac:spMk id="2" creationId="{A08C7D73-8A3C-AF96-D42D-606DEDFAA7D5}"/>
          </ac:spMkLst>
        </pc:spChg>
        <pc:spChg chg="del mod">
          <ac:chgData name="Brahim AMANIS" userId="a593daec-6359-4123-9e1d-c7f0b5f2c6fd" providerId="ADAL" clId="{337A30FD-EEE1-44EF-B0D2-32856B20BB9F}" dt="2024-10-23T12:25:59.731" v="757" actId="478"/>
          <ac:spMkLst>
            <pc:docMk/>
            <pc:sldMk cId="484726144" sldId="262"/>
            <ac:spMk id="3" creationId="{A82E89DB-C2F7-B8F0-F486-D7B7374A8BCB}"/>
          </ac:spMkLst>
        </pc:spChg>
        <pc:spChg chg="del">
          <ac:chgData name="Brahim AMANIS" userId="a593daec-6359-4123-9e1d-c7f0b5f2c6fd" providerId="ADAL" clId="{337A30FD-EEE1-44EF-B0D2-32856B20BB9F}" dt="2024-10-23T12:26:12.380" v="759" actId="26606"/>
          <ac:spMkLst>
            <pc:docMk/>
            <pc:sldMk cId="484726144" sldId="262"/>
            <ac:spMk id="8" creationId="{100EDD19-6802-4EC3-95CE-CFFAB042CFD6}"/>
          </ac:spMkLst>
        </pc:spChg>
        <pc:spChg chg="del">
          <ac:chgData name="Brahim AMANIS" userId="a593daec-6359-4123-9e1d-c7f0b5f2c6fd" providerId="ADAL" clId="{337A30FD-EEE1-44EF-B0D2-32856B20BB9F}" dt="2024-10-23T12:26:12.380" v="759" actId="26606"/>
          <ac:spMkLst>
            <pc:docMk/>
            <pc:sldMk cId="484726144" sldId="262"/>
            <ac:spMk id="10" creationId="{DB17E863-922E-4C26-BD64-E8FD41D28661}"/>
          </ac:spMkLst>
        </pc:spChg>
        <pc:graphicFrameChg chg="add mod modGraphic">
          <ac:chgData name="Brahim AMANIS" userId="a593daec-6359-4123-9e1d-c7f0b5f2c6fd" providerId="ADAL" clId="{337A30FD-EEE1-44EF-B0D2-32856B20BB9F}" dt="2024-10-24T07:33:03.377" v="805" actId="1076"/>
          <ac:graphicFrameMkLst>
            <pc:docMk/>
            <pc:sldMk cId="484726144" sldId="262"/>
            <ac:graphicFrameMk id="4" creationId="{85A047BA-4ED5-6C61-8C0E-FD0EB148F0A4}"/>
          </ac:graphicFrameMkLst>
        </pc:graphicFrameChg>
      </pc:sldChg>
      <pc:sldChg chg="addSp delSp modSp new mod">
        <pc:chgData name="Brahim AMANIS" userId="a593daec-6359-4123-9e1d-c7f0b5f2c6fd" providerId="ADAL" clId="{337A30FD-EEE1-44EF-B0D2-32856B20BB9F}" dt="2024-10-22T12:00:14.312" v="421"/>
        <pc:sldMkLst>
          <pc:docMk/>
          <pc:sldMk cId="1877578049" sldId="263"/>
        </pc:sldMkLst>
        <pc:spChg chg="add mod">
          <ac:chgData name="Brahim AMANIS" userId="a593daec-6359-4123-9e1d-c7f0b5f2c6fd" providerId="ADAL" clId="{337A30FD-EEE1-44EF-B0D2-32856B20BB9F}" dt="2024-10-22T12:00:14.312" v="421"/>
          <ac:spMkLst>
            <pc:docMk/>
            <pc:sldMk cId="1877578049" sldId="263"/>
            <ac:spMk id="5" creationId="{96C43392-964E-B76E-A2FC-FB18DE22080B}"/>
          </ac:spMkLst>
        </pc:spChg>
      </pc:sldChg>
      <pc:sldChg chg="addSp delSp modSp new mod">
        <pc:chgData name="Brahim AMANIS" userId="a593daec-6359-4123-9e1d-c7f0b5f2c6fd" providerId="ADAL" clId="{337A30FD-EEE1-44EF-B0D2-32856B20BB9F}" dt="2024-10-24T07:27:26.431" v="783" actId="14100"/>
        <pc:sldMkLst>
          <pc:docMk/>
          <pc:sldMk cId="766415162" sldId="272"/>
        </pc:sldMkLst>
        <pc:spChg chg="del">
          <ac:chgData name="Brahim AMANIS" userId="a593daec-6359-4123-9e1d-c7f0b5f2c6fd" providerId="ADAL" clId="{337A30FD-EEE1-44EF-B0D2-32856B20BB9F}" dt="2024-10-24T07:25:06.649" v="762" actId="478"/>
          <ac:spMkLst>
            <pc:docMk/>
            <pc:sldMk cId="766415162" sldId="272"/>
            <ac:spMk id="2" creationId="{A9723944-331F-6770-FA7A-52082C964465}"/>
          </ac:spMkLst>
        </pc:spChg>
        <pc:spChg chg="del">
          <ac:chgData name="Brahim AMANIS" userId="a593daec-6359-4123-9e1d-c7f0b5f2c6fd" providerId="ADAL" clId="{337A30FD-EEE1-44EF-B0D2-32856B20BB9F}" dt="2024-10-24T07:25:08.706" v="763" actId="478"/>
          <ac:spMkLst>
            <pc:docMk/>
            <pc:sldMk cId="766415162" sldId="272"/>
            <ac:spMk id="3" creationId="{13F25D46-CAAC-7431-F8BC-9FAA4EB28D76}"/>
          </ac:spMkLst>
        </pc:spChg>
        <pc:graphicFrameChg chg="add mod">
          <ac:chgData name="Brahim AMANIS" userId="a593daec-6359-4123-9e1d-c7f0b5f2c6fd" providerId="ADAL" clId="{337A30FD-EEE1-44EF-B0D2-32856B20BB9F}" dt="2024-10-24T07:25:09.893" v="764"/>
          <ac:graphicFrameMkLst>
            <pc:docMk/>
            <pc:sldMk cId="766415162" sldId="272"/>
            <ac:graphicFrameMk id="4" creationId="{E8DE94A2-C5D2-3306-6AB0-736115AD57CD}"/>
          </ac:graphicFrameMkLst>
        </pc:graphicFrameChg>
        <pc:graphicFrameChg chg="add del mod modGraphic">
          <ac:chgData name="Brahim AMANIS" userId="a593daec-6359-4123-9e1d-c7f0b5f2c6fd" providerId="ADAL" clId="{337A30FD-EEE1-44EF-B0D2-32856B20BB9F}" dt="2024-10-24T07:26:30.329" v="770" actId="478"/>
          <ac:graphicFrameMkLst>
            <pc:docMk/>
            <pc:sldMk cId="766415162" sldId="272"/>
            <ac:graphicFrameMk id="5" creationId="{32F7DCFC-A718-70E0-860F-4C89183E912E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26:31.653" v="771"/>
          <ac:graphicFrameMkLst>
            <pc:docMk/>
            <pc:sldMk cId="766415162" sldId="272"/>
            <ac:graphicFrameMk id="6" creationId="{254811D8-1F75-CAD8-AB93-1AE1A5319A7B}"/>
          </ac:graphicFrameMkLst>
        </pc:graphicFrameChg>
        <pc:graphicFrameChg chg="add del mod modGraphic">
          <ac:chgData name="Brahim AMANIS" userId="a593daec-6359-4123-9e1d-c7f0b5f2c6fd" providerId="ADAL" clId="{337A30FD-EEE1-44EF-B0D2-32856B20BB9F}" dt="2024-10-24T07:26:55.464" v="776" actId="478"/>
          <ac:graphicFrameMkLst>
            <pc:docMk/>
            <pc:sldMk cId="766415162" sldId="272"/>
            <ac:graphicFrameMk id="7" creationId="{A56300A3-15F5-F3FA-8BD0-1C654BBEFCE9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27:07.969" v="777"/>
          <ac:graphicFrameMkLst>
            <pc:docMk/>
            <pc:sldMk cId="766415162" sldId="272"/>
            <ac:graphicFrameMk id="8" creationId="{693ACC53-58C1-B123-6AE1-7B67E1126EFD}"/>
          </ac:graphicFrameMkLst>
        </pc:graphicFrameChg>
        <pc:graphicFrameChg chg="add mod modGraphic">
          <ac:chgData name="Brahim AMANIS" userId="a593daec-6359-4123-9e1d-c7f0b5f2c6fd" providerId="ADAL" clId="{337A30FD-EEE1-44EF-B0D2-32856B20BB9F}" dt="2024-10-24T07:27:26.431" v="783" actId="14100"/>
          <ac:graphicFrameMkLst>
            <pc:docMk/>
            <pc:sldMk cId="766415162" sldId="272"/>
            <ac:graphicFrameMk id="9" creationId="{D0DDCBBD-A5D7-4BBC-43EA-15E43199D6E2}"/>
          </ac:graphicFrameMkLst>
        </pc:graphicFrameChg>
      </pc:sldChg>
      <pc:sldChg chg="addSp delSp modSp mod">
        <pc:chgData name="Brahim AMANIS" userId="a593daec-6359-4123-9e1d-c7f0b5f2c6fd" providerId="ADAL" clId="{337A30FD-EEE1-44EF-B0D2-32856B20BB9F}" dt="2024-10-24T07:44:34.173" v="833" actId="207"/>
        <pc:sldMkLst>
          <pc:docMk/>
          <pc:sldMk cId="766415162" sldId="273"/>
        </pc:sldMkLst>
        <pc:spChg chg="mod">
          <ac:chgData name="Brahim AMANIS" userId="a593daec-6359-4123-9e1d-c7f0b5f2c6fd" providerId="ADAL" clId="{337A30FD-EEE1-44EF-B0D2-32856B20BB9F}" dt="2024-10-24T07:43:42.057" v="827" actId="1076"/>
          <ac:spMkLst>
            <pc:docMk/>
            <pc:sldMk cId="766415162" sldId="273"/>
            <ac:spMk id="2" creationId="{8E35E1A9-99CA-988F-D483-EA27CC45D8CE}"/>
          </ac:spMkLst>
        </pc:spChg>
        <pc:graphicFrameChg chg="del">
          <ac:chgData name="Brahim AMANIS" userId="a593daec-6359-4123-9e1d-c7f0b5f2c6fd" providerId="ADAL" clId="{337A30FD-EEE1-44EF-B0D2-32856B20BB9F}" dt="2024-10-24T07:30:29.105" v="784" actId="478"/>
          <ac:graphicFrameMkLst>
            <pc:docMk/>
            <pc:sldMk cId="766415162" sldId="273"/>
            <ac:graphicFrameMk id="9" creationId="{D0DDCBBD-A5D7-4BBC-43EA-15E43199D6E2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30:29.936" v="785"/>
          <ac:graphicFrameMkLst>
            <pc:docMk/>
            <pc:sldMk cId="766415162" sldId="273"/>
            <ac:graphicFrameMk id="10" creationId="{2DF2EDDF-C0FF-F6C3-D3EB-8295B448E30D}"/>
          </ac:graphicFrameMkLst>
        </pc:graphicFrameChg>
        <pc:graphicFrameChg chg="add del mod">
          <ac:chgData name="Brahim AMANIS" userId="a593daec-6359-4123-9e1d-c7f0b5f2c6fd" providerId="ADAL" clId="{337A30FD-EEE1-44EF-B0D2-32856B20BB9F}" dt="2024-10-24T07:32:20.963" v="798" actId="478"/>
          <ac:graphicFrameMkLst>
            <pc:docMk/>
            <pc:sldMk cId="766415162" sldId="273"/>
            <ac:graphicFrameMk id="11" creationId="{1F337B8D-AFCA-E6AE-1C97-6DF5CF497F67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32:21.843" v="799"/>
          <ac:graphicFrameMkLst>
            <pc:docMk/>
            <pc:sldMk cId="766415162" sldId="273"/>
            <ac:graphicFrameMk id="12" creationId="{79B3B647-1D83-F648-084A-90EB2548EF13}"/>
          </ac:graphicFrameMkLst>
        </pc:graphicFrameChg>
        <pc:graphicFrameChg chg="add del mod modGraphic">
          <ac:chgData name="Brahim AMANIS" userId="a593daec-6359-4123-9e1d-c7f0b5f2c6fd" providerId="ADAL" clId="{337A30FD-EEE1-44EF-B0D2-32856B20BB9F}" dt="2024-10-24T07:42:38.686" v="815" actId="478"/>
          <ac:graphicFrameMkLst>
            <pc:docMk/>
            <pc:sldMk cId="766415162" sldId="273"/>
            <ac:graphicFrameMk id="13" creationId="{782B33E9-4F96-9BB2-3014-87B8D8002531}"/>
          </ac:graphicFrameMkLst>
        </pc:graphicFrameChg>
        <pc:graphicFrameChg chg="add del mod">
          <ac:chgData name="Brahim AMANIS" userId="a593daec-6359-4123-9e1d-c7f0b5f2c6fd" providerId="ADAL" clId="{337A30FD-EEE1-44EF-B0D2-32856B20BB9F}" dt="2024-10-24T07:42:22.767" v="814" actId="478"/>
          <ac:graphicFrameMkLst>
            <pc:docMk/>
            <pc:sldMk cId="766415162" sldId="273"/>
            <ac:graphicFrameMk id="14" creationId="{048B74B7-8053-FEFA-35DD-BDAADFCB3549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42:39.648" v="816"/>
          <ac:graphicFrameMkLst>
            <pc:docMk/>
            <pc:sldMk cId="766415162" sldId="273"/>
            <ac:graphicFrameMk id="15" creationId="{F15C9D1F-17C6-5FFE-8E2C-745544E20856}"/>
          </ac:graphicFrameMkLst>
        </pc:graphicFrameChg>
        <pc:graphicFrameChg chg="add del mod">
          <ac:chgData name="Brahim AMANIS" userId="a593daec-6359-4123-9e1d-c7f0b5f2c6fd" providerId="ADAL" clId="{337A30FD-EEE1-44EF-B0D2-32856B20BB9F}" dt="2024-10-24T07:42:46.621" v="819" actId="478"/>
          <ac:graphicFrameMkLst>
            <pc:docMk/>
            <pc:sldMk cId="766415162" sldId="273"/>
            <ac:graphicFrameMk id="16" creationId="{04F0D32B-9BF6-E572-F5D5-98D663D3B2A5}"/>
          </ac:graphicFrameMkLst>
        </pc:graphicFrameChg>
        <pc:graphicFrameChg chg="add mod">
          <ac:chgData name="Brahim AMANIS" userId="a593daec-6359-4123-9e1d-c7f0b5f2c6fd" providerId="ADAL" clId="{337A30FD-EEE1-44EF-B0D2-32856B20BB9F}" dt="2024-10-24T07:42:56.924" v="820"/>
          <ac:graphicFrameMkLst>
            <pc:docMk/>
            <pc:sldMk cId="766415162" sldId="273"/>
            <ac:graphicFrameMk id="17" creationId="{6CE6952F-6888-0A76-A049-D3E5477BE817}"/>
          </ac:graphicFrameMkLst>
        </pc:graphicFrameChg>
        <pc:graphicFrameChg chg="add mod modGraphic">
          <ac:chgData name="Brahim AMANIS" userId="a593daec-6359-4123-9e1d-c7f0b5f2c6fd" providerId="ADAL" clId="{337A30FD-EEE1-44EF-B0D2-32856B20BB9F}" dt="2024-10-24T07:44:34.173" v="833" actId="207"/>
          <ac:graphicFrameMkLst>
            <pc:docMk/>
            <pc:sldMk cId="766415162" sldId="273"/>
            <ac:graphicFrameMk id="18" creationId="{F14576AA-78C8-43C0-6DEC-ED082E7DFE22}"/>
          </ac:graphicFrameMkLst>
        </pc:graphicFrameChg>
      </pc:sldChg>
    </pc:docChg>
  </pc:docChgLst>
  <pc:docChgLst>
    <pc:chgData name="Utilisateur invité" userId="S::urn:spo:anon#5103eb50e108d93af415914dca235f72712fd9b4f8cfb1e3357ca4a6e95133b0::" providerId="AD" clId="Web-{8383DAD6-00BD-F3ED-423C-A036B3D76DC3}"/>
    <pc:docChg chg="modSld">
      <pc:chgData name="Utilisateur invité" userId="S::urn:spo:anon#5103eb50e108d93af415914dca235f72712fd9b4f8cfb1e3357ca4a6e95133b0::" providerId="AD" clId="Web-{8383DAD6-00BD-F3ED-423C-A036B3D76DC3}" dt="2024-10-24T20:52:20.609" v="2"/>
      <pc:docMkLst>
        <pc:docMk/>
      </pc:docMkLst>
      <pc:sldChg chg="delSp modSp">
        <pc:chgData name="Utilisateur invité" userId="S::urn:spo:anon#5103eb50e108d93af415914dca235f72712fd9b4f8cfb1e3357ca4a6e95133b0::" providerId="AD" clId="Web-{8383DAD6-00BD-F3ED-423C-A036B3D76DC3}" dt="2024-10-24T20:52:20.609" v="2"/>
        <pc:sldMkLst>
          <pc:docMk/>
          <pc:sldMk cId="3327733930" sldId="256"/>
        </pc:sldMkLst>
        <pc:spChg chg="del">
          <ac:chgData name="Utilisateur invité" userId="S::urn:spo:anon#5103eb50e108d93af415914dca235f72712fd9b4f8cfb1e3357ca4a6e95133b0::" providerId="AD" clId="Web-{8383DAD6-00BD-F3ED-423C-A036B3D76DC3}" dt="2024-10-24T20:52:20.609" v="2"/>
          <ac:spMkLst>
            <pc:docMk/>
            <pc:sldMk cId="3327733930" sldId="256"/>
            <ac:spMk id="4" creationId="{DF0C2CF8-50DE-AE04-B45F-C8E44DB4E92B}"/>
          </ac:spMkLst>
        </pc:spChg>
        <pc:spChg chg="del mod">
          <ac:chgData name="Utilisateur invité" userId="S::urn:spo:anon#5103eb50e108d93af415914dca235f72712fd9b4f8cfb1e3357ca4a6e95133b0::" providerId="AD" clId="Web-{8383DAD6-00BD-F3ED-423C-A036B3D76DC3}" dt="2024-10-24T20:52:18.094" v="1"/>
          <ac:spMkLst>
            <pc:docMk/>
            <pc:sldMk cId="3327733930" sldId="256"/>
            <ac:spMk id="6" creationId="{86F9C5FB-AEC3-806B-E356-8D29E97FCF9F}"/>
          </ac:spMkLst>
        </pc:spChg>
      </pc:sldChg>
    </pc:docChg>
  </pc:docChgLst>
  <pc:docChgLst>
    <pc:chgData name="Utilisateur invité" userId="S::urn:spo:anon#5103eb50e108d93af415914dca235f72712fd9b4f8cfb1e3357ca4a6e95133b0::" providerId="AD" clId="Web-{2E274A19-9811-0DC4-8FF9-4D45619B795E}"/>
    <pc:docChg chg="addSld modSld">
      <pc:chgData name="Utilisateur invité" userId="S::urn:spo:anon#5103eb50e108d93af415914dca235f72712fd9b4f8cfb1e3357ca4a6e95133b0::" providerId="AD" clId="Web-{2E274A19-9811-0DC4-8FF9-4D45619B795E}" dt="2024-10-22T09:23:56.568" v="906" actId="20577"/>
      <pc:docMkLst>
        <pc:docMk/>
      </pc:docMkLst>
      <pc:sldChg chg="modSp">
        <pc:chgData name="Utilisateur invité" userId="S::urn:spo:anon#5103eb50e108d93af415914dca235f72712fd9b4f8cfb1e3357ca4a6e95133b0::" providerId="AD" clId="Web-{2E274A19-9811-0DC4-8FF9-4D45619B795E}" dt="2024-10-22T08:10:55.278" v="621" actId="20577"/>
        <pc:sldMkLst>
          <pc:docMk/>
          <pc:sldMk cId="3327733930" sldId="256"/>
        </pc:sldMkLst>
      </pc:sldChg>
      <pc:sldChg chg="modSp">
        <pc:chgData name="Utilisateur invité" userId="S::urn:spo:anon#5103eb50e108d93af415914dca235f72712fd9b4f8cfb1e3357ca4a6e95133b0::" providerId="AD" clId="Web-{2E274A19-9811-0DC4-8FF9-4D45619B795E}" dt="2024-10-22T09:16:22.132" v="849" actId="20577"/>
        <pc:sldMkLst>
          <pc:docMk/>
          <pc:sldMk cId="0" sldId="259"/>
        </pc:sldMkLst>
        <pc:spChg chg="mod">
          <ac:chgData name="Utilisateur invité" userId="S::urn:spo:anon#5103eb50e108d93af415914dca235f72712fd9b4f8cfb1e3357ca4a6e95133b0::" providerId="AD" clId="Web-{2E274A19-9811-0DC4-8FF9-4D45619B795E}" dt="2024-10-22T09:16:22.132" v="849" actId="20577"/>
          <ac:spMkLst>
            <pc:docMk/>
            <pc:sldMk cId="0" sldId="259"/>
            <ac:spMk id="4" creationId="{963322BE-AE38-A7CC-4B61-68419F45C4C8}"/>
          </ac:spMkLst>
        </pc:spChg>
      </pc:sldChg>
      <pc:sldChg chg="modSp new">
        <pc:chgData name="Utilisateur invité" userId="S::urn:spo:anon#5103eb50e108d93af415914dca235f72712fd9b4f8cfb1e3357ca4a6e95133b0::" providerId="AD" clId="Web-{2E274A19-9811-0DC4-8FF9-4D45619B795E}" dt="2024-10-22T09:01:25.173" v="680" actId="20577"/>
        <pc:sldMkLst>
          <pc:docMk/>
          <pc:sldMk cId="93525330" sldId="260"/>
        </pc:sldMkLst>
        <pc:spChg chg="mod">
          <ac:chgData name="Utilisateur invité" userId="S::urn:spo:anon#5103eb50e108d93af415914dca235f72712fd9b4f8cfb1e3357ca4a6e95133b0::" providerId="AD" clId="Web-{2E274A19-9811-0DC4-8FF9-4D45619B795E}" dt="2024-10-22T08:03:08.995" v="484" actId="20577"/>
          <ac:spMkLst>
            <pc:docMk/>
            <pc:sldMk cId="93525330" sldId="260"/>
            <ac:spMk id="2" creationId="{818A81D0-3BFE-8954-7300-0448E281F365}"/>
          </ac:spMkLst>
        </pc:spChg>
        <pc:spChg chg="mod">
          <ac:chgData name="Utilisateur invité" userId="S::urn:spo:anon#5103eb50e108d93af415914dca235f72712fd9b4f8cfb1e3357ca4a6e95133b0::" providerId="AD" clId="Web-{2E274A19-9811-0DC4-8FF9-4D45619B795E}" dt="2024-10-22T09:01:25.173" v="680" actId="20577"/>
          <ac:spMkLst>
            <pc:docMk/>
            <pc:sldMk cId="93525330" sldId="260"/>
            <ac:spMk id="3" creationId="{F787B9DA-4A8C-A669-950B-54838B122BDE}"/>
          </ac:spMkLst>
        </pc:spChg>
      </pc:sldChg>
      <pc:sldChg chg="modSp">
        <pc:chgData name="Utilisateur invité" userId="S::urn:spo:anon#5103eb50e108d93af415914dca235f72712fd9b4f8cfb1e3357ca4a6e95133b0::" providerId="AD" clId="Web-{2E274A19-9811-0DC4-8FF9-4D45619B795E}" dt="2024-10-22T09:23:18.301" v="901" actId="20577"/>
        <pc:sldMkLst>
          <pc:docMk/>
          <pc:sldMk cId="3626602916" sldId="261"/>
        </pc:sldMkLst>
      </pc:sldChg>
      <pc:sldChg chg="modSp">
        <pc:chgData name="Utilisateur invité" userId="S::urn:spo:anon#5103eb50e108d93af415914dca235f72712fd9b4f8cfb1e3357ca4a6e95133b0::" providerId="AD" clId="Web-{2E274A19-9811-0DC4-8FF9-4D45619B795E}" dt="2024-10-22T09:23:56.568" v="906" actId="20577"/>
        <pc:sldMkLst>
          <pc:docMk/>
          <pc:sldMk cId="484726144" sldId="262"/>
        </pc:sldMkLst>
        <pc:spChg chg="mod">
          <ac:chgData name="Utilisateur invité" userId="S::urn:spo:anon#5103eb50e108d93af415914dca235f72712fd9b4f8cfb1e3357ca4a6e95133b0::" providerId="AD" clId="Web-{2E274A19-9811-0DC4-8FF9-4D45619B795E}" dt="2024-10-22T09:23:18.410" v="905" actId="20577"/>
          <ac:spMkLst>
            <pc:docMk/>
            <pc:sldMk cId="484726144" sldId="262"/>
            <ac:spMk id="2" creationId="{A08C7D73-8A3C-AF96-D42D-606DEDFAA7D5}"/>
          </ac:spMkLst>
        </pc:spChg>
      </pc:sldChg>
    </pc:docChg>
  </pc:docChgLst>
  <pc:docChgLst>
    <pc:chgData name="noemie kaufmann" userId="S::noemie.kaufmann@institutoptique.fr::75c4c342-2c2e-4c64-8731-7138ea908588" providerId="AD" clId="Web-{069206D7-3EFA-8FCE-E511-FC7EEDCA3155}"/>
    <pc:docChg chg="modSld">
      <pc:chgData name="noemie kaufmann" userId="S::noemie.kaufmann@institutoptique.fr::75c4c342-2c2e-4c64-8731-7138ea908588" providerId="AD" clId="Web-{069206D7-3EFA-8FCE-E511-FC7EEDCA3155}" dt="2024-10-24T07:49:00.975" v="9"/>
      <pc:docMkLst>
        <pc:docMk/>
      </pc:docMkLst>
      <pc:sldChg chg="modSp">
        <pc:chgData name="noemie kaufmann" userId="S::noemie.kaufmann@institutoptique.fr::75c4c342-2c2e-4c64-8731-7138ea908588" providerId="AD" clId="Web-{069206D7-3EFA-8FCE-E511-FC7EEDCA3155}" dt="2024-10-24T07:49:00.975" v="9"/>
        <pc:sldMkLst>
          <pc:docMk/>
          <pc:sldMk cId="3957477440" sldId="268"/>
        </pc:sldMkLst>
        <pc:graphicFrameChg chg="mod modGraphic">
          <ac:chgData name="noemie kaufmann" userId="S::noemie.kaufmann@institutoptique.fr::75c4c342-2c2e-4c64-8731-7138ea908588" providerId="AD" clId="Web-{069206D7-3EFA-8FCE-E511-FC7EEDCA3155}" dt="2024-10-24T07:49:00.975" v="9"/>
          <ac:graphicFrameMkLst>
            <pc:docMk/>
            <pc:sldMk cId="3957477440" sldId="268"/>
            <ac:graphicFrameMk id="9" creationId="{DCAF00AB-6921-98A4-1451-4AE2E3B39202}"/>
          </ac:graphicFrameMkLst>
        </pc:graphicFrameChg>
      </pc:sldChg>
      <pc:sldChg chg="modSp">
        <pc:chgData name="noemie kaufmann" userId="S::noemie.kaufmann@institutoptique.fr::75c4c342-2c2e-4c64-8731-7138ea908588" providerId="AD" clId="Web-{069206D7-3EFA-8FCE-E511-FC7EEDCA3155}" dt="2024-10-24T07:48:13.411" v="5" actId="20577"/>
        <pc:sldMkLst>
          <pc:docMk/>
          <pc:sldMk cId="766415162" sldId="273"/>
        </pc:sldMkLst>
        <pc:spChg chg="mod">
          <ac:chgData name="noemie kaufmann" userId="S::noemie.kaufmann@institutoptique.fr::75c4c342-2c2e-4c64-8731-7138ea908588" providerId="AD" clId="Web-{069206D7-3EFA-8FCE-E511-FC7EEDCA3155}" dt="2024-10-24T07:48:13.411" v="5" actId="20577"/>
          <ac:spMkLst>
            <pc:docMk/>
            <pc:sldMk cId="766415162" sldId="273"/>
            <ac:spMk id="2" creationId="{8E35E1A9-99CA-988F-D483-EA27CC45D8CE}"/>
          </ac:spMkLst>
        </pc:spChg>
      </pc:sldChg>
    </pc:docChg>
  </pc:docChgLst>
  <pc:docChgLst>
    <pc:chgData name="laura dherbomez" userId="S::laura.dherbomez@institutoptique.fr::5526b0c2-995e-41a9-ac19-0fdfc6ea85e6" providerId="AD" clId="Web-{8A7289A7-A485-7042-CFC7-5D2107723449}"/>
    <pc:docChg chg="modSld">
      <pc:chgData name="laura dherbomez" userId="S::laura.dherbomez@institutoptique.fr::5526b0c2-995e-41a9-ac19-0fdfc6ea85e6" providerId="AD" clId="Web-{8A7289A7-A485-7042-CFC7-5D2107723449}" dt="2024-11-05T15:02:03.682" v="0" actId="14100"/>
      <pc:docMkLst>
        <pc:docMk/>
      </pc:docMkLst>
      <pc:sldChg chg="modSp">
        <pc:chgData name="laura dherbomez" userId="S::laura.dherbomez@institutoptique.fr::5526b0c2-995e-41a9-ac19-0fdfc6ea85e6" providerId="AD" clId="Web-{8A7289A7-A485-7042-CFC7-5D2107723449}" dt="2024-11-05T15:02:03.682" v="0" actId="14100"/>
        <pc:sldMkLst>
          <pc:docMk/>
          <pc:sldMk cId="93525330" sldId="260"/>
        </pc:sldMkLst>
        <pc:spChg chg="mod">
          <ac:chgData name="laura dherbomez" userId="S::laura.dherbomez@institutoptique.fr::5526b0c2-995e-41a9-ac19-0fdfc6ea85e6" providerId="AD" clId="Web-{8A7289A7-A485-7042-CFC7-5D2107723449}" dt="2024-11-05T15:02:03.682" v="0" actId="14100"/>
          <ac:spMkLst>
            <pc:docMk/>
            <pc:sldMk cId="93525330" sldId="260"/>
            <ac:spMk id="3" creationId="{F787B9DA-4A8C-A669-950B-54838B122BDE}"/>
          </ac:spMkLst>
        </pc:spChg>
      </pc:sldChg>
    </pc:docChg>
  </pc:docChgLst>
  <pc:docChgLst>
    <pc:chgData name="Utilisateur invité" userId="S::urn:spo:anon#5103eb50e108d93af415914dca235f72712fd9b4f8cfb1e3357ca4a6e95133b0::" providerId="AD" clId="Web-{EED00BBD-6443-BB35-D737-3B2D863B7BA8}"/>
    <pc:docChg chg="addSld delSld modSld addMainMaster delMainMaster">
      <pc:chgData name="Utilisateur invité" userId="S::urn:spo:anon#5103eb50e108d93af415914dca235f72712fd9b4f8cfb1e3357ca4a6e95133b0::" providerId="AD" clId="Web-{EED00BBD-6443-BB35-D737-3B2D863B7BA8}" dt="2024-10-24T08:03:08.187" v="223"/>
      <pc:docMkLst>
        <pc:docMk/>
      </pc:docMkLst>
      <pc:sldChg chg="modSp mod modClrScheme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3327733930" sldId="256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327733930" sldId="256"/>
            <ac:spMk id="2" creationId="{E9ECF750-491E-8067-5175-05B317EC4FC9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0" sldId="259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0" sldId="259"/>
            <ac:spMk id="3" creationId="{85F7DBA9-293F-1F94-3E8F-5A3D5FB96150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0" sldId="259"/>
            <ac:spMk id="73" creationId="{00000000-0000-0000-0000-000000000000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0" sldId="259"/>
            <ac:spMk id="7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0" sldId="259"/>
            <ac:spMk id="8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93525330" sldId="260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93525330" sldId="260"/>
            <ac:spMk id="2" creationId="{818A81D0-3BFE-8954-7300-0448E281F365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93525330" sldId="260"/>
            <ac:spMk id="3" creationId="{F787B9DA-4A8C-A669-950B-54838B122BDE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93525330" sldId="260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93525330" sldId="260"/>
            <ac:spMk id="10" creationId="{DB17E863-922E-4C26-BD64-E8FD41D28661}"/>
          </ac:spMkLst>
        </pc:spChg>
      </pc:sldChg>
      <pc:sldChg chg="modSp mod modClrScheme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484726144" sldId="262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484726144" sldId="262"/>
            <ac:spMk id="2" creationId="{A08C7D73-8A3C-AF96-D42D-606DEDFAA7D5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1877578049" sldId="263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877578049" sldId="263"/>
            <ac:spMk id="3" creationId="{08BF8704-0550-1F93-7F23-FA2D0660299E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877578049" sldId="263"/>
            <ac:spMk id="19" creationId="{2C61293E-6EBE-43EF-A52C-9BEBFD7679D4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877578049" sldId="263"/>
            <ac:spMk id="20" creationId="{3FCFB1DE-0B7E-48CC-BA90-B2AB0889F9D6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535654474" sldId="264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535654474" sldId="264"/>
            <ac:spMk id="2" creationId="{836E92B7-0F03-71F0-55D0-4B18AC3462E1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535654474" sldId="264"/>
            <ac:spMk id="3" creationId="{B3D3AA46-D005-598B-E97F-5DFBEB86B8DD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535654474" sldId="264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535654474" sldId="264"/>
            <ac:spMk id="1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2953251889" sldId="265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953251889" sldId="265"/>
            <ac:spMk id="2" creationId="{A414ABC5-6233-8450-6571-588EC846892F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953251889" sldId="265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953251889" sldId="265"/>
            <ac:spMk id="1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1560351352" sldId="266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560351352" sldId="266"/>
            <ac:spMk id="2" creationId="{BC7D20CD-9B97-66C8-BD2C-687AA6C51B59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560351352" sldId="266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1560351352" sldId="266"/>
            <ac:spMk id="1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3957477440" sldId="268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957477440" sldId="268"/>
            <ac:spMk id="2" creationId="{0A1EEA47-067C-BBC2-9971-A71B077E9663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957477440" sldId="268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957477440" sldId="268"/>
            <ac:spMk id="10" creationId="{DB17E863-922E-4C26-BD64-E8FD41D28661}"/>
          </ac:spMkLst>
        </pc:spChg>
        <pc:spChg chg="del">
          <ac:chgData name="Utilisateur invité" userId="S::urn:spo:anon#5103eb50e108d93af415914dca235f72712fd9b4f8cfb1e3357ca4a6e95133b0::" providerId="AD" clId="Web-{EED00BBD-6443-BB35-D737-3B2D863B7BA8}" dt="2024-10-24T07:47:58.938" v="206"/>
          <ac:spMkLst>
            <pc:docMk/>
            <pc:sldMk cId="3957477440" sldId="268"/>
            <ac:spMk id="12" creationId="{9182AC95-50F5-26F4-7C62-41730DD0CC14}"/>
          </ac:spMkLst>
        </pc:spChg>
        <pc:graphicFrameChg chg="add del">
          <ac:chgData name="Utilisateur invité" userId="S::urn:spo:anon#5103eb50e108d93af415914dca235f72712fd9b4f8cfb1e3357ca4a6e95133b0::" providerId="AD" clId="Web-{EED00BBD-6443-BB35-D737-3B2D863B7BA8}" dt="2024-10-24T07:44:31.212" v="42"/>
          <ac:graphicFrameMkLst>
            <pc:docMk/>
            <pc:sldMk cId="3957477440" sldId="268"/>
            <ac:graphicFrameMk id="6" creationId="{9F0DD956-FCB5-8689-51C5-6B0B5DE06B2D}"/>
          </ac:graphicFrameMkLst>
        </pc:graphicFrameChg>
        <pc:graphicFrameChg chg="mod modGraphic">
          <ac:chgData name="Utilisateur invité" userId="S::urn:spo:anon#5103eb50e108d93af415914dca235f72712fd9b4f8cfb1e3357ca4a6e95133b0::" providerId="AD" clId="Web-{EED00BBD-6443-BB35-D737-3B2D863B7BA8}" dt="2024-10-24T07:49:02.753" v="216"/>
          <ac:graphicFrameMkLst>
            <pc:docMk/>
            <pc:sldMk cId="3957477440" sldId="268"/>
            <ac:graphicFrameMk id="9" creationId="{DCAF00AB-6921-98A4-1451-4AE2E3B39202}"/>
          </ac:graphicFrameMkLst>
        </pc:graphicFrame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3046797472" sldId="269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046797472" sldId="269"/>
            <ac:spMk id="3" creationId="{85F7DBA9-293F-1F94-3E8F-5A3D5FB96150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046797472" sldId="269"/>
            <ac:spMk id="73" creationId="{00000000-0000-0000-0000-000000000000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046797472" sldId="269"/>
            <ac:spMk id="7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046797472" sldId="269"/>
            <ac:spMk id="8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216619927" sldId="270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16619927" sldId="270"/>
            <ac:spMk id="2" creationId="{8DD26047-0DDB-ABA0-3866-F82E4A28E09E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16619927" sldId="270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216619927" sldId="270"/>
            <ac:spMk id="10" creationId="{DB17E863-922E-4C26-BD64-E8FD41D28661}"/>
          </ac:spMkLst>
        </pc:spChg>
      </pc:sldChg>
      <pc:sldChg chg="addSp delSp modSp mod modClrScheme delDesignElem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3854283280" sldId="271"/>
        </pc:sldMkLst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854283280" sldId="271"/>
            <ac:spMk id="2" creationId="{FA8D2FBE-1450-19C3-4E14-D5B88964F470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854283280" sldId="271"/>
            <ac:spMk id="3" creationId="{C7D305B8-B7CA-3449-F36B-A1B79C5266C0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854283280" sldId="271"/>
            <ac:spMk id="8" creationId="{100EDD19-6802-4EC3-95CE-CFFAB042CFD6}"/>
          </ac:spMkLst>
        </pc:spChg>
        <pc:spChg chg="add del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854283280" sldId="271"/>
            <ac:spMk id="10" creationId="{DB17E863-922E-4C26-BD64-E8FD41D28661}"/>
          </ac:spMkLst>
        </pc:spChg>
      </pc:sldChg>
      <pc:sldChg chg="addSp delSp modSp new del">
        <pc:chgData name="Utilisateur invité" userId="S::urn:spo:anon#5103eb50e108d93af415914dca235f72712fd9b4f8cfb1e3357ca4a6e95133b0::" providerId="AD" clId="Web-{EED00BBD-6443-BB35-D737-3B2D863B7BA8}" dt="2024-10-24T07:30:03.183" v="10"/>
        <pc:sldMkLst>
          <pc:docMk/>
          <pc:sldMk cId="272967243" sldId="272"/>
        </pc:sldMkLst>
        <pc:spChg chg="del">
          <ac:chgData name="Utilisateur invité" userId="S::urn:spo:anon#5103eb50e108d93af415914dca235f72712fd9b4f8cfb1e3357ca4a6e95133b0::" providerId="AD" clId="Web-{EED00BBD-6443-BB35-D737-3B2D863B7BA8}" dt="2024-10-24T07:29:02.462" v="1"/>
          <ac:spMkLst>
            <pc:docMk/>
            <pc:sldMk cId="272967243" sldId="272"/>
            <ac:spMk id="2" creationId="{7F284075-3085-4EB8-74AA-6306C7AABF89}"/>
          </ac:spMkLst>
        </pc:spChg>
        <pc:spChg chg="del">
          <ac:chgData name="Utilisateur invité" userId="S::urn:spo:anon#5103eb50e108d93af415914dca235f72712fd9b4f8cfb1e3357ca4a6e95133b0::" providerId="AD" clId="Web-{EED00BBD-6443-BB35-D737-3B2D863B7BA8}" dt="2024-10-24T07:29:16.306" v="2"/>
          <ac:spMkLst>
            <pc:docMk/>
            <pc:sldMk cId="272967243" sldId="272"/>
            <ac:spMk id="3" creationId="{FA50753A-C1B5-52FE-8509-883A857A6034}"/>
          </ac:spMkLst>
        </pc:spChg>
        <pc:picChg chg="add del mod">
          <ac:chgData name="Utilisateur invité" userId="S::urn:spo:anon#5103eb50e108d93af415914dca235f72712fd9b4f8cfb1e3357ca4a6e95133b0::" providerId="AD" clId="Web-{EED00BBD-6443-BB35-D737-3B2D863B7BA8}" dt="2024-10-24T07:29:52.433" v="9"/>
          <ac:picMkLst>
            <pc:docMk/>
            <pc:sldMk cId="272967243" sldId="272"/>
            <ac:picMk id="4" creationId="{7D81A8AC-0B5D-6D1B-9499-3799716BCC85}"/>
          </ac:picMkLst>
        </pc:picChg>
      </pc:sldChg>
      <pc:sldChg chg="modSp mod modClrScheme chgLayout">
        <pc:chgData name="Utilisateur invité" userId="S::urn:spo:anon#5103eb50e108d93af415914dca235f72712fd9b4f8cfb1e3357ca4a6e95133b0::" providerId="AD" clId="Web-{EED00BBD-6443-BB35-D737-3B2D863B7BA8}" dt="2024-10-24T08:02:59.093" v="221"/>
        <pc:sldMkLst>
          <pc:docMk/>
          <pc:sldMk cId="766415162" sldId="273"/>
        </pc:sldMkLst>
        <pc:spChg chg="mod">
          <ac:chgData name="Utilisateur invité" userId="S::urn:spo:anon#5103eb50e108d93af415914dca235f72712fd9b4f8cfb1e3357ca4a6e95133b0::" providerId="AD" clId="Web-{EED00BBD-6443-BB35-D737-3B2D863B7BA8}" dt="2024-10-24T07:40:37.189" v="19" actId="20577"/>
          <ac:spMkLst>
            <pc:docMk/>
            <pc:sldMk cId="766415162" sldId="273"/>
            <ac:spMk id="2" creationId="{8E35E1A9-99CA-988F-D483-EA27CC45D8CE}"/>
          </ac:spMkLst>
        </pc:spChg>
        <pc:graphicFrameChg chg="mod">
          <ac:chgData name="Utilisateur invité" userId="S::urn:spo:anon#5103eb50e108d93af415914dca235f72712fd9b4f8cfb1e3357ca4a6e95133b0::" providerId="AD" clId="Web-{EED00BBD-6443-BB35-D737-3B2D863B7BA8}" dt="2024-10-24T07:30:56.638" v="11" actId="1076"/>
          <ac:graphicFrameMkLst>
            <pc:docMk/>
            <pc:sldMk cId="766415162" sldId="273"/>
            <ac:graphicFrameMk id="11" creationId="{1F337B8D-AFCA-E6AE-1C97-6DF5CF497F67}"/>
          </ac:graphicFrameMkLst>
        </pc:graphicFrameChg>
        <pc:graphicFrameChg chg="modGraphic">
          <ac:chgData name="Utilisateur invité" userId="S::urn:spo:anon#5103eb50e108d93af415914dca235f72712fd9b4f8cfb1e3357ca4a6e95133b0::" providerId="AD" clId="Web-{EED00BBD-6443-BB35-D737-3B2D863B7BA8}" dt="2024-10-24T07:42:08.426" v="40"/>
          <ac:graphicFrameMkLst>
            <pc:docMk/>
            <pc:sldMk cId="766415162" sldId="273"/>
            <ac:graphicFrameMk id="13" creationId="{782B33E9-4F96-9BB2-3014-87B8D8002531}"/>
          </ac:graphicFrameMkLst>
        </pc:graphicFrameChg>
      </pc:sldChg>
      <pc:sldChg chg="addSp delSp modSp new mod modClrScheme chgLayout">
        <pc:chgData name="Utilisateur invité" userId="S::urn:spo:anon#5103eb50e108d93af415914dca235f72712fd9b4f8cfb1e3357ca4a6e95133b0::" providerId="AD" clId="Web-{EED00BBD-6443-BB35-D737-3B2D863B7BA8}" dt="2024-10-24T08:03:08.187" v="223"/>
        <pc:sldMkLst>
          <pc:docMk/>
          <pc:sldMk cId="3429272240" sldId="274"/>
        </pc:sldMkLst>
        <pc:spChg chg="add del">
          <ac:chgData name="Utilisateur invité" userId="S::urn:spo:anon#5103eb50e108d93af415914dca235f72712fd9b4f8cfb1e3357ca4a6e95133b0::" providerId="AD" clId="Web-{EED00BBD-6443-BB35-D737-3B2D863B7BA8}" dt="2024-10-24T08:03:08.187" v="223"/>
          <ac:spMkLst>
            <pc:docMk/>
            <pc:sldMk cId="3429272240" sldId="274"/>
            <ac:spMk id="2" creationId="{18BA9411-3FA5-95E0-D56F-AD0D8F97739E}"/>
          </ac:spMkLst>
        </pc:spChg>
        <pc:spChg chg="mod ord">
          <ac:chgData name="Utilisateur invité" userId="S::urn:spo:anon#5103eb50e108d93af415914dca235f72712fd9b4f8cfb1e3357ca4a6e95133b0::" providerId="AD" clId="Web-{EED00BBD-6443-BB35-D737-3B2D863B7BA8}" dt="2024-10-24T08:02:59.093" v="221"/>
          <ac:spMkLst>
            <pc:docMk/>
            <pc:sldMk cId="3429272240" sldId="274"/>
            <ac:spMk id="3" creationId="{3B037C22-9404-2376-9E07-52E54CD4EB00}"/>
          </ac:spMkLst>
        </pc:spChg>
        <pc:spChg chg="add">
          <ac:chgData name="Utilisateur invité" userId="S::urn:spo:anon#5103eb50e108d93af415914dca235f72712fd9b4f8cfb1e3357ca4a6e95133b0::" providerId="AD" clId="Web-{EED00BBD-6443-BB35-D737-3B2D863B7BA8}" dt="2024-10-24T08:01:45.497" v="218"/>
          <ac:spMkLst>
            <pc:docMk/>
            <pc:sldMk cId="3429272240" sldId="274"/>
            <ac:spMk id="5" creationId="{375CD018-7D06-5E86-3B12-EDD23684B5E3}"/>
          </ac:spMkLst>
        </pc:spChg>
      </pc:sldChg>
      <pc:sldMasterChg chg="add del addSldLayout delSldLayout">
        <pc:chgData name="Utilisateur invité" userId="S::urn:spo:anon#5103eb50e108d93af415914dca235f72712fd9b4f8cfb1e3357ca4a6e95133b0::" providerId="AD" clId="Web-{EED00BBD-6443-BB35-D737-3B2D863B7BA8}" dt="2024-10-24T08:02:59.093" v="221"/>
        <pc:sldMasterMkLst>
          <pc:docMk/>
          <pc:sldMasterMk cId="155382922" sldId="2147483648"/>
        </pc:sldMasterMkLst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3339048468" sldId="2147483649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2920961278" sldId="2147483650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2657301620" sldId="2147483651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1865396454" sldId="2147483652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2425633327" sldId="2147483653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1392480618" sldId="2147483654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4087827632" sldId="2147483655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652889459" sldId="2147483656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2765076873" sldId="2147483657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1792108326" sldId="2147483658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1658841496" sldId="2147483659"/>
          </pc:sldLayoutMkLst>
        </pc:sldLayoutChg>
        <pc:sldLayoutChg chg="add del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155382922" sldId="2147483648"/>
            <pc:sldLayoutMk cId="3722141260" sldId="2147483660"/>
          </pc:sldLayoutMkLst>
        </pc:sldLayoutChg>
      </pc:sldMasterChg>
      <pc:sldMasterChg chg="add del addSldLayout delSldLayout modSldLayout">
        <pc:chgData name="Utilisateur invité" userId="S::urn:spo:anon#5103eb50e108d93af415914dca235f72712fd9b4f8cfb1e3357ca4a6e95133b0::" providerId="AD" clId="Web-{EED00BBD-6443-BB35-D737-3B2D863B7BA8}" dt="2024-10-24T08:02:59.093" v="221"/>
        <pc:sldMasterMkLst>
          <pc:docMk/>
          <pc:sldMasterMk cId="2639441870" sldId="2147483661"/>
        </pc:sldMasterMkLst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588229307" sldId="2147483662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2767042141" sldId="2147483663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815036007" sldId="2147483664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667535112" sldId="2147483665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178352115" sldId="2147483666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1893978093" sldId="2147483667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50276401" sldId="2147483668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1217700913" sldId="2147483669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545402400" sldId="2147483670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3934111260" sldId="2147483671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2504001673" sldId="2147483672"/>
          </pc:sldLayoutMkLst>
        </pc:sldLayoutChg>
        <pc:sldLayoutChg chg="add del mod replId">
          <pc:chgData name="Utilisateur invité" userId="S::urn:spo:anon#5103eb50e108d93af415914dca235f72712fd9b4f8cfb1e3357ca4a6e95133b0::" providerId="AD" clId="Web-{EED00BBD-6443-BB35-D737-3B2D863B7BA8}" dt="2024-10-24T08:02:59.093" v="221"/>
          <pc:sldLayoutMkLst>
            <pc:docMk/>
            <pc:sldMasterMk cId="2639441870" sldId="2147483661"/>
            <pc:sldLayoutMk cId="2583960574" sldId="2147483673"/>
          </pc:sldLayoutMkLst>
        </pc:sldLayoutChg>
      </pc:sldMasterChg>
    </pc:docChg>
  </pc:docChgLst>
  <pc:docChgLst>
    <pc:chgData name="noemie kaufmann" userId="S::noemie.kaufmann@institutoptique.fr::75c4c342-2c2e-4c64-8731-7138ea908588" providerId="AD" clId="Web-{433C5E71-223F-6DA7-3944-B3E37F1CE504}"/>
    <pc:docChg chg="modSld">
      <pc:chgData name="noemie kaufmann" userId="S::noemie.kaufmann@institutoptique.fr::75c4c342-2c2e-4c64-8731-7138ea908588" providerId="AD" clId="Web-{433C5E71-223F-6DA7-3944-B3E37F1CE504}" dt="2024-10-24T08:00:36.305" v="10" actId="20577"/>
      <pc:docMkLst>
        <pc:docMk/>
      </pc:docMkLst>
      <pc:sldChg chg="modSp">
        <pc:chgData name="noemie kaufmann" userId="S::noemie.kaufmann@institutoptique.fr::75c4c342-2c2e-4c64-8731-7138ea908588" providerId="AD" clId="Web-{433C5E71-223F-6DA7-3944-B3E37F1CE504}" dt="2024-10-24T07:59:21.490" v="1" actId="20577"/>
        <pc:sldMkLst>
          <pc:docMk/>
          <pc:sldMk cId="3327733930" sldId="256"/>
        </pc:sldMkLst>
        <pc:spChg chg="mod">
          <ac:chgData name="noemie kaufmann" userId="S::noemie.kaufmann@institutoptique.fr::75c4c342-2c2e-4c64-8731-7138ea908588" providerId="AD" clId="Web-{433C5E71-223F-6DA7-3944-B3E37F1CE504}" dt="2024-10-24T07:59:21.490" v="1" actId="20577"/>
          <ac:spMkLst>
            <pc:docMk/>
            <pc:sldMk cId="3327733930" sldId="256"/>
            <ac:spMk id="2" creationId="{E9ECF750-491E-8067-5175-05B317EC4FC9}"/>
          </ac:spMkLst>
        </pc:spChg>
      </pc:sldChg>
      <pc:sldChg chg="modSp">
        <pc:chgData name="noemie kaufmann" userId="S::noemie.kaufmann@institutoptique.fr::75c4c342-2c2e-4c64-8731-7138ea908588" providerId="AD" clId="Web-{433C5E71-223F-6DA7-3944-B3E37F1CE504}" dt="2024-10-24T08:00:02.241" v="6" actId="20577"/>
        <pc:sldMkLst>
          <pc:docMk/>
          <pc:sldMk cId="0" sldId="259"/>
        </pc:sldMkLst>
        <pc:spChg chg="mod">
          <ac:chgData name="noemie kaufmann" userId="S::noemie.kaufmann@institutoptique.fr::75c4c342-2c2e-4c64-8731-7138ea908588" providerId="AD" clId="Web-{433C5E71-223F-6DA7-3944-B3E37F1CE504}" dt="2024-10-24T08:00:02.241" v="6" actId="20577"/>
          <ac:spMkLst>
            <pc:docMk/>
            <pc:sldMk cId="0" sldId="259"/>
            <ac:spMk id="4" creationId="{963322BE-AE38-A7CC-4B61-68419F45C4C8}"/>
          </ac:spMkLst>
        </pc:spChg>
      </pc:sldChg>
      <pc:sldChg chg="modSp">
        <pc:chgData name="noemie kaufmann" userId="S::noemie.kaufmann@institutoptique.fr::75c4c342-2c2e-4c64-8731-7138ea908588" providerId="AD" clId="Web-{433C5E71-223F-6DA7-3944-B3E37F1CE504}" dt="2024-10-24T07:59:52.553" v="4" actId="20577"/>
        <pc:sldMkLst>
          <pc:docMk/>
          <pc:sldMk cId="93525330" sldId="260"/>
        </pc:sldMkLst>
        <pc:spChg chg="mod">
          <ac:chgData name="noemie kaufmann" userId="S::noemie.kaufmann@institutoptique.fr::75c4c342-2c2e-4c64-8731-7138ea908588" providerId="AD" clId="Web-{433C5E71-223F-6DA7-3944-B3E37F1CE504}" dt="2024-10-24T07:59:52.553" v="4" actId="20577"/>
          <ac:spMkLst>
            <pc:docMk/>
            <pc:sldMk cId="93525330" sldId="260"/>
            <ac:spMk id="3" creationId="{F787B9DA-4A8C-A669-950B-54838B122BDE}"/>
          </ac:spMkLst>
        </pc:spChg>
      </pc:sldChg>
      <pc:sldChg chg="modSp">
        <pc:chgData name="noemie kaufmann" userId="S::noemie.kaufmann@institutoptique.fr::75c4c342-2c2e-4c64-8731-7138ea908588" providerId="AD" clId="Web-{433C5E71-223F-6DA7-3944-B3E37F1CE504}" dt="2024-10-24T07:59:32.053" v="2" actId="20577"/>
        <pc:sldMkLst>
          <pc:docMk/>
          <pc:sldMk cId="1877578049" sldId="263"/>
        </pc:sldMkLst>
        <pc:spChg chg="mod">
          <ac:chgData name="noemie kaufmann" userId="S::noemie.kaufmann@institutoptique.fr::75c4c342-2c2e-4c64-8731-7138ea908588" providerId="AD" clId="Web-{433C5E71-223F-6DA7-3944-B3E37F1CE504}" dt="2024-10-24T07:59:32.053" v="2" actId="20577"/>
          <ac:spMkLst>
            <pc:docMk/>
            <pc:sldMk cId="1877578049" sldId="263"/>
            <ac:spMk id="5" creationId="{96C43392-964E-B76E-A2FC-FB18DE22080B}"/>
          </ac:spMkLst>
        </pc:spChg>
      </pc:sldChg>
      <pc:sldChg chg="modSp">
        <pc:chgData name="noemie kaufmann" userId="S::noemie.kaufmann@institutoptique.fr::75c4c342-2c2e-4c64-8731-7138ea908588" providerId="AD" clId="Web-{433C5E71-223F-6DA7-3944-B3E37F1CE504}" dt="2024-10-24T08:00:36.305" v="10" actId="20577"/>
        <pc:sldMkLst>
          <pc:docMk/>
          <pc:sldMk cId="2953251889" sldId="265"/>
        </pc:sldMkLst>
        <pc:spChg chg="mod">
          <ac:chgData name="noemie kaufmann" userId="S::noemie.kaufmann@institutoptique.fr::75c4c342-2c2e-4c64-8731-7138ea908588" providerId="AD" clId="Web-{433C5E71-223F-6DA7-3944-B3E37F1CE504}" dt="2024-10-24T08:00:36.305" v="10" actId="20577"/>
          <ac:spMkLst>
            <pc:docMk/>
            <pc:sldMk cId="2953251889" sldId="265"/>
            <ac:spMk id="5" creationId="{9058A2A2-37D3-A613-8419-36189E9EC8BB}"/>
          </ac:spMkLst>
        </pc:spChg>
      </pc:sldChg>
      <pc:sldChg chg="modSp">
        <pc:chgData name="noemie kaufmann" userId="S::noemie.kaufmann@institutoptique.fr::75c4c342-2c2e-4c64-8731-7138ea908588" providerId="AD" clId="Web-{433C5E71-223F-6DA7-3944-B3E37F1CE504}" dt="2024-10-24T08:00:15.257" v="8" actId="20577"/>
        <pc:sldMkLst>
          <pc:docMk/>
          <pc:sldMk cId="3046797472" sldId="269"/>
        </pc:sldMkLst>
        <pc:spChg chg="mod">
          <ac:chgData name="noemie kaufmann" userId="S::noemie.kaufmann@institutoptique.fr::75c4c342-2c2e-4c64-8731-7138ea908588" providerId="AD" clId="Web-{433C5E71-223F-6DA7-3944-B3E37F1CE504}" dt="2024-10-24T08:00:15.257" v="8" actId="20577"/>
          <ac:spMkLst>
            <pc:docMk/>
            <pc:sldMk cId="3046797472" sldId="269"/>
            <ac:spMk id="4" creationId="{963322BE-AE38-A7CC-4B61-68419F45C4C8}"/>
          </ac:spMkLst>
        </pc:spChg>
      </pc:sldChg>
    </pc:docChg>
  </pc:docChgLst>
  <pc:docChgLst>
    <pc:chgData name="noemie kaufmann" userId="S::noemie.kaufmann@institutoptique.fr::75c4c342-2c2e-4c64-8731-7138ea908588" providerId="AD" clId="Web-{771FCC6B-8796-9A8F-96FC-D3D45DD43595}"/>
    <pc:docChg chg="modSld">
      <pc:chgData name="noemie kaufmann" userId="S::noemie.kaufmann@institutoptique.fr::75c4c342-2c2e-4c64-8731-7138ea908588" providerId="AD" clId="Web-{771FCC6B-8796-9A8F-96FC-D3D45DD43595}" dt="2024-10-24T07:34:43.494" v="132" actId="1076"/>
      <pc:docMkLst>
        <pc:docMk/>
      </pc:docMkLst>
      <pc:sldChg chg="modSp">
        <pc:chgData name="noemie kaufmann" userId="S::noemie.kaufmann@institutoptique.fr::75c4c342-2c2e-4c64-8731-7138ea908588" providerId="AD" clId="Web-{771FCC6B-8796-9A8F-96FC-D3D45DD43595}" dt="2024-10-24T07:34:43.494" v="132" actId="1076"/>
        <pc:sldMkLst>
          <pc:docMk/>
          <pc:sldMk cId="93525330" sldId="260"/>
        </pc:sldMkLst>
        <pc:spChg chg="mod">
          <ac:chgData name="noemie kaufmann" userId="S::noemie.kaufmann@institutoptique.fr::75c4c342-2c2e-4c64-8731-7138ea908588" providerId="AD" clId="Web-{771FCC6B-8796-9A8F-96FC-D3D45DD43595}" dt="2024-10-24T07:34:08.867" v="130" actId="14100"/>
          <ac:spMkLst>
            <pc:docMk/>
            <pc:sldMk cId="93525330" sldId="260"/>
            <ac:spMk id="2" creationId="{818A81D0-3BFE-8954-7300-0448E281F365}"/>
          </ac:spMkLst>
        </pc:spChg>
        <pc:spChg chg="mod">
          <ac:chgData name="noemie kaufmann" userId="S::noemie.kaufmann@institutoptique.fr::75c4c342-2c2e-4c64-8731-7138ea908588" providerId="AD" clId="Web-{771FCC6B-8796-9A8F-96FC-D3D45DD43595}" dt="2024-10-24T07:34:43.494" v="132" actId="1076"/>
          <ac:spMkLst>
            <pc:docMk/>
            <pc:sldMk cId="93525330" sldId="260"/>
            <ac:spMk id="3" creationId="{F787B9DA-4A8C-A669-950B-54838B122BDE}"/>
          </ac:spMkLst>
        </pc:spChg>
      </pc:sldChg>
      <pc:sldChg chg="modSp">
        <pc:chgData name="noemie kaufmann" userId="S::noemie.kaufmann@institutoptique.fr::75c4c342-2c2e-4c64-8731-7138ea908588" providerId="AD" clId="Web-{771FCC6B-8796-9A8F-96FC-D3D45DD43595}" dt="2024-10-24T07:32:18.223" v="116" actId="20577"/>
        <pc:sldMkLst>
          <pc:docMk/>
          <pc:sldMk cId="2885240037" sldId="267"/>
        </pc:sldMkLst>
        <pc:spChg chg="mod">
          <ac:chgData name="noemie kaufmann" userId="S::noemie.kaufmann@institutoptique.fr::75c4c342-2c2e-4c64-8731-7138ea908588" providerId="AD" clId="Web-{771FCC6B-8796-9A8F-96FC-D3D45DD43595}" dt="2024-10-24T07:32:18.223" v="116" actId="20577"/>
          <ac:spMkLst>
            <pc:docMk/>
            <pc:sldMk cId="2885240037" sldId="267"/>
            <ac:spMk id="3" creationId="{357C1CF7-35C4-34FC-533F-4F3E861D0D33}"/>
          </ac:spMkLst>
        </pc:spChg>
      </pc:sldChg>
      <pc:sldChg chg="modSp">
        <pc:chgData name="noemie kaufmann" userId="S::noemie.kaufmann@institutoptique.fr::75c4c342-2c2e-4c64-8731-7138ea908588" providerId="AD" clId="Web-{771FCC6B-8796-9A8F-96FC-D3D45DD43595}" dt="2024-10-24T07:23:35.548" v="22" actId="20577"/>
        <pc:sldMkLst>
          <pc:docMk/>
          <pc:sldMk cId="3046797472" sldId="269"/>
        </pc:sldMkLst>
        <pc:spChg chg="mod">
          <ac:chgData name="noemie kaufmann" userId="S::noemie.kaufmann@institutoptique.fr::75c4c342-2c2e-4c64-8731-7138ea908588" providerId="AD" clId="Web-{771FCC6B-8796-9A8F-96FC-D3D45DD43595}" dt="2024-10-24T07:23:35.548" v="22" actId="20577"/>
          <ac:spMkLst>
            <pc:docMk/>
            <pc:sldMk cId="3046797472" sldId="269"/>
            <ac:spMk id="4" creationId="{963322BE-AE38-A7CC-4B61-68419F45C4C8}"/>
          </ac:spMkLst>
        </pc:spChg>
      </pc:sldChg>
    </pc:docChg>
  </pc:docChgLst>
  <pc:docChgLst>
    <pc:chgData name="victor maury" userId="S::victor.maury@institutoptique.fr::d1ecb549-6bad-4a9a-b285-a2d09dc70af5" providerId="AD" clId="Web-{492AE49A-198C-999B-AA7B-94AECD8E24A3}"/>
    <pc:docChg chg="mod addSld modSld sldOrd">
      <pc:chgData name="victor maury" userId="S::victor.maury@institutoptique.fr::d1ecb549-6bad-4a9a-b285-a2d09dc70af5" providerId="AD" clId="Web-{492AE49A-198C-999B-AA7B-94AECD8E24A3}" dt="2024-10-24T08:32:48.534" v="48"/>
      <pc:docMkLst>
        <pc:docMk/>
      </pc:docMkLst>
      <pc:sldChg chg="ord">
        <pc:chgData name="victor maury" userId="S::victor.maury@institutoptique.fr::d1ecb549-6bad-4a9a-b285-a2d09dc70af5" providerId="AD" clId="Web-{492AE49A-198C-999B-AA7B-94AECD8E24A3}" dt="2024-10-24T08:32:48.534" v="48"/>
        <pc:sldMkLst>
          <pc:docMk/>
          <pc:sldMk cId="0" sldId="259"/>
        </pc:sldMkLst>
      </pc:sldChg>
      <pc:sldChg chg="modSp ord">
        <pc:chgData name="victor maury" userId="S::victor.maury@institutoptique.fr::d1ecb549-6bad-4a9a-b285-a2d09dc70af5" providerId="AD" clId="Web-{492AE49A-198C-999B-AA7B-94AECD8E24A3}" dt="2024-10-24T08:32:37.347" v="45"/>
        <pc:sldMkLst>
          <pc:docMk/>
          <pc:sldMk cId="93525330" sldId="260"/>
        </pc:sldMkLst>
        <pc:spChg chg="mod">
          <ac:chgData name="victor maury" userId="S::victor.maury@institutoptique.fr::d1ecb549-6bad-4a9a-b285-a2d09dc70af5" providerId="AD" clId="Web-{492AE49A-198C-999B-AA7B-94AECD8E24A3}" dt="2024-10-24T07:25:37.949" v="21" actId="20577"/>
          <ac:spMkLst>
            <pc:docMk/>
            <pc:sldMk cId="93525330" sldId="260"/>
            <ac:spMk id="3" creationId="{F787B9DA-4A8C-A669-950B-54838B122BDE}"/>
          </ac:spMkLst>
        </pc:spChg>
      </pc:sldChg>
      <pc:sldChg chg="ord">
        <pc:chgData name="victor maury" userId="S::victor.maury@institutoptique.fr::d1ecb549-6bad-4a9a-b285-a2d09dc70af5" providerId="AD" clId="Web-{492AE49A-198C-999B-AA7B-94AECD8E24A3}" dt="2024-10-24T08:30:53.875" v="42"/>
        <pc:sldMkLst>
          <pc:docMk/>
          <pc:sldMk cId="1560351352" sldId="266"/>
        </pc:sldMkLst>
      </pc:sldChg>
      <pc:sldChg chg="ord">
        <pc:chgData name="victor maury" userId="S::victor.maury@institutoptique.fr::d1ecb549-6bad-4a9a-b285-a2d09dc70af5" providerId="AD" clId="Web-{492AE49A-198C-999B-AA7B-94AECD8E24A3}" dt="2024-10-24T08:31:31.251" v="44"/>
        <pc:sldMkLst>
          <pc:docMk/>
          <pc:sldMk cId="3957477440" sldId="268"/>
        </pc:sldMkLst>
      </pc:sldChg>
      <pc:sldChg chg="ord">
        <pc:chgData name="victor maury" userId="S::victor.maury@institutoptique.fr::d1ecb549-6bad-4a9a-b285-a2d09dc70af5" providerId="AD" clId="Web-{492AE49A-198C-999B-AA7B-94AECD8E24A3}" dt="2024-10-24T08:30:38.674" v="40"/>
        <pc:sldMkLst>
          <pc:docMk/>
          <pc:sldMk cId="3046797472" sldId="269"/>
        </pc:sldMkLst>
      </pc:sldChg>
      <pc:sldChg chg="addSp modSp ord">
        <pc:chgData name="victor maury" userId="S::victor.maury@institutoptique.fr::d1ecb549-6bad-4a9a-b285-a2d09dc70af5" providerId="AD" clId="Web-{492AE49A-198C-999B-AA7B-94AECD8E24A3}" dt="2024-10-24T08:05:17.680" v="34"/>
        <pc:sldMkLst>
          <pc:docMk/>
          <pc:sldMk cId="216619927" sldId="270"/>
        </pc:sldMkLst>
        <pc:spChg chg="mod">
          <ac:chgData name="victor maury" userId="S::victor.maury@institutoptique.fr::d1ecb549-6bad-4a9a-b285-a2d09dc70af5" providerId="AD" clId="Web-{492AE49A-198C-999B-AA7B-94AECD8E24A3}" dt="2024-10-24T08:04:17.616" v="30" actId="20577"/>
          <ac:spMkLst>
            <pc:docMk/>
            <pc:sldMk cId="216619927" sldId="270"/>
            <ac:spMk id="4" creationId="{4171F146-8ECA-53FF-CA68-B90F915AF478}"/>
          </ac:spMkLst>
        </pc:spChg>
        <pc:picChg chg="add mod">
          <ac:chgData name="victor maury" userId="S::victor.maury@institutoptique.fr::d1ecb549-6bad-4a9a-b285-a2d09dc70af5" providerId="AD" clId="Web-{492AE49A-198C-999B-AA7B-94AECD8E24A3}" dt="2024-10-24T08:04:26.164" v="33" actId="1076"/>
          <ac:picMkLst>
            <pc:docMk/>
            <pc:sldMk cId="216619927" sldId="270"/>
            <ac:picMk id="3" creationId="{CB717A28-4544-0141-F75C-1DFA348E47F1}"/>
          </ac:picMkLst>
        </pc:picChg>
      </pc:sldChg>
      <pc:sldChg chg="delSp modSp add replId">
        <pc:chgData name="victor maury" userId="S::victor.maury@institutoptique.fr::d1ecb549-6bad-4a9a-b285-a2d09dc70af5" providerId="AD" clId="Web-{492AE49A-198C-999B-AA7B-94AECD8E24A3}" dt="2024-10-24T08:05:29.134" v="37" actId="20577"/>
        <pc:sldMkLst>
          <pc:docMk/>
          <pc:sldMk cId="2389632826" sldId="275"/>
        </pc:sldMkLst>
        <pc:spChg chg="mod">
          <ac:chgData name="victor maury" userId="S::victor.maury@institutoptique.fr::d1ecb549-6bad-4a9a-b285-a2d09dc70af5" providerId="AD" clId="Web-{492AE49A-198C-999B-AA7B-94AECD8E24A3}" dt="2024-10-24T08:05:29.134" v="37" actId="20577"/>
          <ac:spMkLst>
            <pc:docMk/>
            <pc:sldMk cId="2389632826" sldId="275"/>
            <ac:spMk id="4" creationId="{4171F146-8ECA-53FF-CA68-B90F915AF478}"/>
          </ac:spMkLst>
        </pc:spChg>
        <pc:picChg chg="del">
          <ac:chgData name="victor maury" userId="S::victor.maury@institutoptique.fr::d1ecb549-6bad-4a9a-b285-a2d09dc70af5" providerId="AD" clId="Web-{492AE49A-198C-999B-AA7B-94AECD8E24A3}" dt="2024-10-24T08:05:25.852" v="36"/>
          <ac:picMkLst>
            <pc:docMk/>
            <pc:sldMk cId="2389632826" sldId="275"/>
            <ac:picMk id="3" creationId="{CB717A28-4544-0141-F75C-1DFA348E47F1}"/>
          </ac:picMkLst>
        </pc:picChg>
      </pc:sldChg>
    </pc:docChg>
  </pc:docChgLst>
  <pc:docChgLst>
    <pc:chgData name="Utilisateur invité" userId="S::urn:spo:anon#5103eb50e108d93af415914dca235f72712fd9b4f8cfb1e3357ca4a6e95133b0::" providerId="AD" clId="Web-{FE83E5F7-CB11-C62B-2CA5-951417FD6495}"/>
    <pc:docChg chg="modSld">
      <pc:chgData name="Utilisateur invité" userId="S::urn:spo:anon#5103eb50e108d93af415914dca235f72712fd9b4f8cfb1e3357ca4a6e95133b0::" providerId="AD" clId="Web-{FE83E5F7-CB11-C62B-2CA5-951417FD6495}" dt="2024-10-22T13:01:36.626" v="6" actId="20577"/>
      <pc:docMkLst>
        <pc:docMk/>
      </pc:docMkLst>
      <pc:sldChg chg="modSp">
        <pc:chgData name="Utilisateur invité" userId="S::urn:spo:anon#5103eb50e108d93af415914dca235f72712fd9b4f8cfb1e3357ca4a6e95133b0::" providerId="AD" clId="Web-{FE83E5F7-CB11-C62B-2CA5-951417FD6495}" dt="2024-10-22T13:01:36.626" v="6" actId="20577"/>
        <pc:sldMkLst>
          <pc:docMk/>
          <pc:sldMk cId="93525330" sldId="260"/>
        </pc:sldMkLst>
        <pc:spChg chg="mod">
          <ac:chgData name="Utilisateur invité" userId="S::urn:spo:anon#5103eb50e108d93af415914dca235f72712fd9b4f8cfb1e3357ca4a6e95133b0::" providerId="AD" clId="Web-{FE83E5F7-CB11-C62B-2CA5-951417FD6495}" dt="2024-10-22T13:01:36.626" v="6" actId="20577"/>
          <ac:spMkLst>
            <pc:docMk/>
            <pc:sldMk cId="93525330" sldId="260"/>
            <ac:spMk id="3" creationId="{F787B9DA-4A8C-A669-950B-54838B122BDE}"/>
          </ac:spMkLst>
        </pc:spChg>
      </pc:sldChg>
    </pc:docChg>
  </pc:docChgLst>
  <pc:docChgLst>
    <pc:chgData name="laura dherbomez" userId="S::laura.dherbomez@institutoptique.fr::5526b0c2-995e-41a9-ac19-0fdfc6ea85e6" providerId="AD" clId="Web-{54D145CA-9EB3-77EB-9AD4-9D6E7BFEAFB7}"/>
    <pc:docChg chg="delSld modSld">
      <pc:chgData name="laura dherbomez" userId="S::laura.dherbomez@institutoptique.fr::5526b0c2-995e-41a9-ac19-0fdfc6ea85e6" providerId="AD" clId="Web-{54D145CA-9EB3-77EB-9AD4-9D6E7BFEAFB7}" dt="2024-10-24T08:12:23.757" v="1043"/>
      <pc:docMkLst>
        <pc:docMk/>
      </pc:docMkLst>
      <pc:sldChg chg="modSp">
        <pc:chgData name="laura dherbomez" userId="S::laura.dherbomez@institutoptique.fr::5526b0c2-995e-41a9-ac19-0fdfc6ea85e6" providerId="AD" clId="Web-{54D145CA-9EB3-77EB-9AD4-9D6E7BFEAFB7}" dt="2024-10-24T07:53:04.857" v="964" actId="20577"/>
        <pc:sldMkLst>
          <pc:docMk/>
          <pc:sldMk cId="0" sldId="259"/>
        </pc:sldMkLst>
        <pc:spChg chg="mod">
          <ac:chgData name="laura dherbomez" userId="S::laura.dherbomez@institutoptique.fr::5526b0c2-995e-41a9-ac19-0fdfc6ea85e6" providerId="AD" clId="Web-{54D145CA-9EB3-77EB-9AD4-9D6E7BFEAFB7}" dt="2024-10-24T07:53:04.857" v="964" actId="20577"/>
          <ac:spMkLst>
            <pc:docMk/>
            <pc:sldMk cId="0" sldId="259"/>
            <ac:spMk id="4" creationId="{963322BE-AE38-A7CC-4B61-68419F45C4C8}"/>
          </ac:spMkLst>
        </pc:spChg>
      </pc:sldChg>
      <pc:sldChg chg="addSp modSp">
        <pc:chgData name="laura dherbomez" userId="S::laura.dherbomez@institutoptique.fr::5526b0c2-995e-41a9-ac19-0fdfc6ea85e6" providerId="AD" clId="Web-{54D145CA-9EB3-77EB-9AD4-9D6E7BFEAFB7}" dt="2024-10-24T08:09:30.376" v="980" actId="1076"/>
        <pc:sldMkLst>
          <pc:docMk/>
          <pc:sldMk cId="484726144" sldId="262"/>
        </pc:sldMkLst>
        <pc:spChg chg="mod">
          <ac:chgData name="laura dherbomez" userId="S::laura.dherbomez@institutoptique.fr::5526b0c2-995e-41a9-ac19-0fdfc6ea85e6" providerId="AD" clId="Web-{54D145CA-9EB3-77EB-9AD4-9D6E7BFEAFB7}" dt="2024-10-24T07:39:41.031" v="798" actId="20577"/>
          <ac:spMkLst>
            <pc:docMk/>
            <pc:sldMk cId="484726144" sldId="262"/>
            <ac:spMk id="2" creationId="{A08C7D73-8A3C-AF96-D42D-606DEDFAA7D5}"/>
          </ac:spMkLst>
        </pc:spChg>
        <pc:graphicFrameChg chg="mod modGraphic">
          <ac:chgData name="laura dherbomez" userId="S::laura.dherbomez@institutoptique.fr::5526b0c2-995e-41a9-ac19-0fdfc6ea85e6" providerId="AD" clId="Web-{54D145CA-9EB3-77EB-9AD4-9D6E7BFEAFB7}" dt="2024-10-24T07:35:12.663" v="745"/>
          <ac:graphicFrameMkLst>
            <pc:docMk/>
            <pc:sldMk cId="484726144" sldId="262"/>
            <ac:graphicFrameMk id="4" creationId="{85A047BA-4ED5-6C61-8C0E-FD0EB148F0A4}"/>
          </ac:graphicFrameMkLst>
        </pc:graphicFrameChg>
        <pc:picChg chg="add mod">
          <ac:chgData name="laura dherbomez" userId="S::laura.dherbomez@institutoptique.fr::5526b0c2-995e-41a9-ac19-0fdfc6ea85e6" providerId="AD" clId="Web-{54D145CA-9EB3-77EB-9AD4-9D6E7BFEAFB7}" dt="2024-10-24T08:09:30.376" v="980" actId="1076"/>
          <ac:picMkLst>
            <pc:docMk/>
            <pc:sldMk cId="484726144" sldId="262"/>
            <ac:picMk id="3" creationId="{DAF57F85-36B3-079F-1A06-67DEC54A91DD}"/>
          </ac:picMkLst>
        </pc:picChg>
      </pc:sldChg>
      <pc:sldChg chg="modSp">
        <pc:chgData name="laura dherbomez" userId="S::laura.dherbomez@institutoptique.fr::5526b0c2-995e-41a9-ac19-0fdfc6ea85e6" providerId="AD" clId="Web-{54D145CA-9EB3-77EB-9AD4-9D6E7BFEAFB7}" dt="2024-10-24T08:10:11.768" v="981" actId="1076"/>
        <pc:sldMkLst>
          <pc:docMk/>
          <pc:sldMk cId="535654474" sldId="264"/>
        </pc:sldMkLst>
        <pc:spChg chg="mod">
          <ac:chgData name="laura dherbomez" userId="S::laura.dherbomez@institutoptique.fr::5526b0c2-995e-41a9-ac19-0fdfc6ea85e6" providerId="AD" clId="Web-{54D145CA-9EB3-77EB-9AD4-9D6E7BFEAFB7}" dt="2024-10-24T08:10:11.768" v="981" actId="1076"/>
          <ac:spMkLst>
            <pc:docMk/>
            <pc:sldMk cId="535654474" sldId="264"/>
            <ac:spMk id="3" creationId="{B3D3AA46-D005-598B-E97F-5DFBEB86B8DD}"/>
          </ac:spMkLst>
        </pc:spChg>
      </pc:sldChg>
      <pc:sldChg chg="modSp">
        <pc:chgData name="laura dherbomez" userId="S::laura.dherbomez@institutoptique.fr::5526b0c2-995e-41a9-ac19-0fdfc6ea85e6" providerId="AD" clId="Web-{54D145CA-9EB3-77EB-9AD4-9D6E7BFEAFB7}" dt="2024-10-24T08:12:23.757" v="1043"/>
        <pc:sldMkLst>
          <pc:docMk/>
          <pc:sldMk cId="1560351352" sldId="266"/>
        </pc:sldMkLst>
        <pc:graphicFrameChg chg="mod modGraphic">
          <ac:chgData name="laura dherbomez" userId="S::laura.dherbomez@institutoptique.fr::5526b0c2-995e-41a9-ac19-0fdfc6ea85e6" providerId="AD" clId="Web-{54D145CA-9EB3-77EB-9AD4-9D6E7BFEAFB7}" dt="2024-10-24T08:12:23.757" v="1043"/>
          <ac:graphicFrameMkLst>
            <pc:docMk/>
            <pc:sldMk cId="1560351352" sldId="266"/>
            <ac:graphicFrameMk id="11" creationId="{2304568B-6192-16BF-112D-A05D34713DE0}"/>
          </ac:graphicFrameMkLst>
        </pc:graphicFrameChg>
      </pc:sldChg>
      <pc:sldChg chg="modSp del">
        <pc:chgData name="laura dherbomez" userId="S::laura.dherbomez@institutoptique.fr::5526b0c2-995e-41a9-ac19-0fdfc6ea85e6" providerId="AD" clId="Web-{54D145CA-9EB3-77EB-9AD4-9D6E7BFEAFB7}" dt="2024-10-24T07:33:40.237" v="693"/>
        <pc:sldMkLst>
          <pc:docMk/>
          <pc:sldMk cId="2885240037" sldId="267"/>
        </pc:sldMkLst>
        <pc:spChg chg="mod">
          <ac:chgData name="laura dherbomez" userId="S::laura.dherbomez@institutoptique.fr::5526b0c2-995e-41a9-ac19-0fdfc6ea85e6" providerId="AD" clId="Web-{54D145CA-9EB3-77EB-9AD4-9D6E7BFEAFB7}" dt="2024-10-24T07:33:08.439" v="684" actId="20577"/>
          <ac:spMkLst>
            <pc:docMk/>
            <pc:sldMk cId="2885240037" sldId="267"/>
            <ac:spMk id="3" creationId="{357C1CF7-35C4-34FC-533F-4F3E861D0D33}"/>
          </ac:spMkLst>
        </pc:spChg>
      </pc:sldChg>
      <pc:sldChg chg="addSp delSp modSp">
        <pc:chgData name="laura dherbomez" userId="S::laura.dherbomez@institutoptique.fr::5526b0c2-995e-41a9-ac19-0fdfc6ea85e6" providerId="AD" clId="Web-{54D145CA-9EB3-77EB-9AD4-9D6E7BFEAFB7}" dt="2024-10-24T07:51:06.931" v="951"/>
        <pc:sldMkLst>
          <pc:docMk/>
          <pc:sldMk cId="3957477440" sldId="268"/>
        </pc:sldMkLst>
        <pc:spChg chg="del mod">
          <ac:chgData name="laura dherbomez" userId="S::laura.dherbomez@institutoptique.fr::5526b0c2-995e-41a9-ac19-0fdfc6ea85e6" providerId="AD" clId="Web-{54D145CA-9EB3-77EB-9AD4-9D6E7BFEAFB7}" dt="2024-10-24T07:47:31.033" v="941"/>
          <ac:spMkLst>
            <pc:docMk/>
            <pc:sldMk cId="3957477440" sldId="268"/>
            <ac:spMk id="3" creationId="{1B3F4004-6F6A-7AE2-033D-DD064EACBAE8}"/>
          </ac:spMkLst>
        </pc:spChg>
        <pc:spChg chg="add mod">
          <ac:chgData name="laura dherbomez" userId="S::laura.dherbomez@institutoptique.fr::5526b0c2-995e-41a9-ac19-0fdfc6ea85e6" providerId="AD" clId="Web-{54D145CA-9EB3-77EB-9AD4-9D6E7BFEAFB7}" dt="2024-10-24T07:47:31.033" v="941"/>
          <ac:spMkLst>
            <pc:docMk/>
            <pc:sldMk cId="3957477440" sldId="268"/>
            <ac:spMk id="12" creationId="{9182AC95-50F5-26F4-7C62-41730DD0CC14}"/>
          </ac:spMkLst>
        </pc:spChg>
        <pc:graphicFrameChg chg="add del mod">
          <ac:chgData name="laura dherbomez" userId="S::laura.dherbomez@institutoptique.fr::5526b0c2-995e-41a9-ac19-0fdfc6ea85e6" providerId="AD" clId="Web-{54D145CA-9EB3-77EB-9AD4-9D6E7BFEAFB7}" dt="2024-10-24T07:44:34.854" v="813"/>
          <ac:graphicFrameMkLst>
            <pc:docMk/>
            <pc:sldMk cId="3957477440" sldId="268"/>
            <ac:graphicFrameMk id="5" creationId="{D72583D6-F10E-03CC-1930-5A6A426E37F8}"/>
          </ac:graphicFrameMkLst>
        </pc:graphicFrameChg>
        <pc:graphicFrameChg chg="add mod modGraphic">
          <ac:chgData name="laura dherbomez" userId="S::laura.dherbomez@institutoptique.fr::5526b0c2-995e-41a9-ac19-0fdfc6ea85e6" providerId="AD" clId="Web-{54D145CA-9EB3-77EB-9AD4-9D6E7BFEAFB7}" dt="2024-10-24T07:51:06.931" v="951"/>
          <ac:graphicFrameMkLst>
            <pc:docMk/>
            <pc:sldMk cId="3957477440" sldId="268"/>
            <ac:graphicFrameMk id="9" creationId="{DCAF00AB-6921-98A4-1451-4AE2E3B39202}"/>
          </ac:graphicFrameMkLst>
        </pc:graphicFrameChg>
      </pc:sldChg>
      <pc:sldChg chg="modSp">
        <pc:chgData name="laura dherbomez" userId="S::laura.dherbomez@institutoptique.fr::5526b0c2-995e-41a9-ac19-0fdfc6ea85e6" providerId="AD" clId="Web-{54D145CA-9EB3-77EB-9AD4-9D6E7BFEAFB7}" dt="2024-10-24T07:53:22.264" v="966" actId="20577"/>
        <pc:sldMkLst>
          <pc:docMk/>
          <pc:sldMk cId="3046797472" sldId="269"/>
        </pc:sldMkLst>
        <pc:spChg chg="mod">
          <ac:chgData name="laura dherbomez" userId="S::laura.dherbomez@institutoptique.fr::5526b0c2-995e-41a9-ac19-0fdfc6ea85e6" providerId="AD" clId="Web-{54D145CA-9EB3-77EB-9AD4-9D6E7BFEAFB7}" dt="2024-10-24T07:53:22.264" v="966" actId="20577"/>
          <ac:spMkLst>
            <pc:docMk/>
            <pc:sldMk cId="3046797472" sldId="269"/>
            <ac:spMk id="4" creationId="{963322BE-AE38-A7CC-4B61-68419F45C4C8}"/>
          </ac:spMkLst>
        </pc:spChg>
      </pc:sldChg>
      <pc:sldChg chg="modSp">
        <pc:chgData name="laura dherbomez" userId="S::laura.dherbomez@institutoptique.fr::5526b0c2-995e-41a9-ac19-0fdfc6ea85e6" providerId="AD" clId="Web-{54D145CA-9EB3-77EB-9AD4-9D6E7BFEAFB7}" dt="2024-10-24T07:19:51.567" v="269" actId="14100"/>
        <pc:sldMkLst>
          <pc:docMk/>
          <pc:sldMk cId="216619927" sldId="270"/>
        </pc:sldMkLst>
        <pc:spChg chg="mod">
          <ac:chgData name="laura dherbomez" userId="S::laura.dherbomez@institutoptique.fr::5526b0c2-995e-41a9-ac19-0fdfc6ea85e6" providerId="AD" clId="Web-{54D145CA-9EB3-77EB-9AD4-9D6E7BFEAFB7}" dt="2024-10-24T07:19:51.567" v="269" actId="14100"/>
          <ac:spMkLst>
            <pc:docMk/>
            <pc:sldMk cId="216619927" sldId="270"/>
            <ac:spMk id="4" creationId="{4171F146-8ECA-53FF-CA68-B90F915AF478}"/>
          </ac:spMkLst>
        </pc:spChg>
      </pc:sldChg>
      <pc:sldChg chg="addSp modSp">
        <pc:chgData name="laura dherbomez" userId="S::laura.dherbomez@institutoptique.fr::5526b0c2-995e-41a9-ac19-0fdfc6ea85e6" providerId="AD" clId="Web-{54D145CA-9EB3-77EB-9AD4-9D6E7BFEAFB7}" dt="2024-10-24T07:34:23.692" v="696" actId="1076"/>
        <pc:sldMkLst>
          <pc:docMk/>
          <pc:sldMk cId="3854283280" sldId="271"/>
        </pc:sldMkLst>
        <pc:spChg chg="mod">
          <ac:chgData name="laura dherbomez" userId="S::laura.dherbomez@institutoptique.fr::5526b0c2-995e-41a9-ac19-0fdfc6ea85e6" providerId="AD" clId="Web-{54D145CA-9EB3-77EB-9AD4-9D6E7BFEAFB7}" dt="2024-10-24T07:29:50.542" v="683" actId="20577"/>
          <ac:spMkLst>
            <pc:docMk/>
            <pc:sldMk cId="3854283280" sldId="271"/>
            <ac:spMk id="3" creationId="{C7D305B8-B7CA-3449-F36B-A1B79C5266C0}"/>
          </ac:spMkLst>
        </pc:spChg>
        <pc:graphicFrameChg chg="add mod modGraphic">
          <ac:chgData name="laura dherbomez" userId="S::laura.dherbomez@institutoptique.fr::5526b0c2-995e-41a9-ac19-0fdfc6ea85e6" providerId="AD" clId="Web-{54D145CA-9EB3-77EB-9AD4-9D6E7BFEAFB7}" dt="2024-10-24T07:34:23.692" v="696" actId="1076"/>
          <ac:graphicFrameMkLst>
            <pc:docMk/>
            <pc:sldMk cId="3854283280" sldId="271"/>
            <ac:graphicFrameMk id="4" creationId="{AFE705D4-B6E5-E629-995D-744602968D95}"/>
          </ac:graphicFrameMkLst>
        </pc:graphicFrameChg>
      </pc:sldChg>
      <pc:sldChg chg="addSp modSp">
        <pc:chgData name="laura dherbomez" userId="S::laura.dherbomez@institutoptique.fr::5526b0c2-995e-41a9-ac19-0fdfc6ea85e6" providerId="AD" clId="Web-{54D145CA-9EB3-77EB-9AD4-9D6E7BFEAFB7}" dt="2024-10-24T08:08:12.264" v="975" actId="1076"/>
        <pc:sldMkLst>
          <pc:docMk/>
          <pc:sldMk cId="766415162" sldId="273"/>
        </pc:sldMkLst>
        <pc:spChg chg="add mod">
          <ac:chgData name="laura dherbomez" userId="S::laura.dherbomez@institutoptique.fr::5526b0c2-995e-41a9-ac19-0fdfc6ea85e6" providerId="AD" clId="Web-{54D145CA-9EB3-77EB-9AD4-9D6E7BFEAFB7}" dt="2024-10-24T08:06:49.402" v="973" actId="1076"/>
          <ac:spMkLst>
            <pc:docMk/>
            <pc:sldMk cId="766415162" sldId="273"/>
            <ac:spMk id="2" creationId="{8E35E1A9-99CA-988F-D483-EA27CC45D8CE}"/>
          </ac:spMkLst>
        </pc:spChg>
        <pc:spChg chg="add mod">
          <ac:chgData name="laura dherbomez" userId="S::laura.dherbomez@institutoptique.fr::5526b0c2-995e-41a9-ac19-0fdfc6ea85e6" providerId="AD" clId="Web-{54D145CA-9EB3-77EB-9AD4-9D6E7BFEAFB7}" dt="2024-10-24T08:06:26.339" v="972" actId="1076"/>
          <ac:spMkLst>
            <pc:docMk/>
            <pc:sldMk cId="766415162" sldId="273"/>
            <ac:spMk id="3" creationId="{F4D5B5F1-77A2-7259-154B-AC92EA2C96DA}"/>
          </ac:spMkLst>
        </pc:spChg>
        <pc:picChg chg="add mod">
          <ac:chgData name="laura dherbomez" userId="S::laura.dherbomez@institutoptique.fr::5526b0c2-995e-41a9-ac19-0fdfc6ea85e6" providerId="AD" clId="Web-{54D145CA-9EB3-77EB-9AD4-9D6E7BFEAFB7}" dt="2024-10-24T08:08:12.264" v="975" actId="1076"/>
          <ac:picMkLst>
            <pc:docMk/>
            <pc:sldMk cId="766415162" sldId="273"/>
            <ac:picMk id="4" creationId="{324B25CA-B49D-89CC-6465-7F411B2BEA28}"/>
          </ac:picMkLst>
        </pc:picChg>
      </pc:sldChg>
      <pc:sldChg chg="addSp modSp del mod setBg">
        <pc:chgData name="laura dherbomez" userId="S::laura.dherbomez@institutoptique.fr::5526b0c2-995e-41a9-ac19-0fdfc6ea85e6" providerId="AD" clId="Web-{54D145CA-9EB3-77EB-9AD4-9D6E7BFEAFB7}" dt="2024-10-24T08:05:47.103" v="970"/>
        <pc:sldMkLst>
          <pc:docMk/>
          <pc:sldMk cId="3429272240" sldId="274"/>
        </pc:sldMkLst>
        <pc:spChg chg="mod ord">
          <ac:chgData name="laura dherbomez" userId="S::laura.dherbomez@institutoptique.fr::5526b0c2-995e-41a9-ac19-0fdfc6ea85e6" providerId="AD" clId="Web-{54D145CA-9EB3-77EB-9AD4-9D6E7BFEAFB7}" dt="2024-10-24T08:05:15.914" v="967"/>
          <ac:spMkLst>
            <pc:docMk/>
            <pc:sldMk cId="3429272240" sldId="274"/>
            <ac:spMk id="3" creationId="{3B037C22-9404-2376-9E07-52E54CD4EB00}"/>
          </ac:spMkLst>
        </pc:spChg>
        <pc:spChg chg="mod">
          <ac:chgData name="laura dherbomez" userId="S::laura.dherbomez@institutoptique.fr::5526b0c2-995e-41a9-ac19-0fdfc6ea85e6" providerId="AD" clId="Web-{54D145CA-9EB3-77EB-9AD4-9D6E7BFEAFB7}" dt="2024-10-24T08:05:21.539" v="969" actId="20577"/>
          <ac:spMkLst>
            <pc:docMk/>
            <pc:sldMk cId="3429272240" sldId="274"/>
            <ac:spMk id="5" creationId="{375CD018-7D06-5E86-3B12-EDD23684B5E3}"/>
          </ac:spMkLst>
        </pc:spChg>
        <pc:spChg chg="add">
          <ac:chgData name="laura dherbomez" userId="S::laura.dherbomez@institutoptique.fr::5526b0c2-995e-41a9-ac19-0fdfc6ea85e6" providerId="AD" clId="Web-{54D145CA-9EB3-77EB-9AD4-9D6E7BFEAFB7}" dt="2024-10-24T08:05:15.914" v="967"/>
          <ac:spMkLst>
            <pc:docMk/>
            <pc:sldMk cId="3429272240" sldId="274"/>
            <ac:spMk id="10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54D145CA-9EB3-77EB-9AD4-9D6E7BFEAFB7}" dt="2024-10-24T08:05:15.914" v="967"/>
          <ac:spMkLst>
            <pc:docMk/>
            <pc:sldMk cId="3429272240" sldId="274"/>
            <ac:spMk id="12" creationId="{DB17E863-922E-4C26-BD64-E8FD41D28661}"/>
          </ac:spMkLst>
        </pc:spChg>
      </pc:sldChg>
    </pc:docChg>
  </pc:docChgLst>
  <pc:docChgLst>
    <pc:chgData name="noemie kaufmann" userId="S::noemie.kaufmann@institutoptique.fr::75c4c342-2c2e-4c64-8731-7138ea908588" providerId="AD" clId="Web-{0A67DF92-1B9A-2D44-7A3F-35355E7E455E}"/>
    <pc:docChg chg="modSld">
      <pc:chgData name="noemie kaufmann" userId="S::noemie.kaufmann@institutoptique.fr::75c4c342-2c2e-4c64-8731-7138ea908588" providerId="AD" clId="Web-{0A67DF92-1B9A-2D44-7A3F-35355E7E455E}" dt="2025-04-28T12:43:27.984" v="4" actId="1076"/>
      <pc:docMkLst>
        <pc:docMk/>
      </pc:docMkLst>
      <pc:sldChg chg="modSp">
        <pc:chgData name="noemie kaufmann" userId="S::noemie.kaufmann@institutoptique.fr::75c4c342-2c2e-4c64-8731-7138ea908588" providerId="AD" clId="Web-{0A67DF92-1B9A-2D44-7A3F-35355E7E455E}" dt="2025-04-28T12:43:27.984" v="4" actId="1076"/>
        <pc:sldMkLst>
          <pc:docMk/>
          <pc:sldMk cId="3466829795" sldId="276"/>
        </pc:sldMkLst>
        <pc:picChg chg="mod ord">
          <ac:chgData name="noemie kaufmann" userId="S::noemie.kaufmann@institutoptique.fr::75c4c342-2c2e-4c64-8731-7138ea908588" providerId="AD" clId="Web-{0A67DF92-1B9A-2D44-7A3F-35355E7E455E}" dt="2025-04-28T12:43:27.984" v="4" actId="1076"/>
          <ac:picMkLst>
            <pc:docMk/>
            <pc:sldMk cId="3466829795" sldId="276"/>
            <ac:picMk id="7" creationId="{B8B60C3A-1B20-F895-51A7-5453191F03BA}"/>
          </ac:picMkLst>
        </pc:picChg>
      </pc:sldChg>
    </pc:docChg>
  </pc:docChgLst>
  <pc:docChgLst>
    <pc:chgData name="laura dherbomez" userId="S::laura.dherbomez@institutoptique.fr::5526b0c2-995e-41a9-ac19-0fdfc6ea85e6" providerId="AD" clId="Web-{31160C53-82FA-43F4-3AE9-DB276F26A02A}"/>
    <pc:docChg chg="addSld delSld modSld sldOrd">
      <pc:chgData name="laura dherbomez" userId="S::laura.dherbomez@institutoptique.fr::5526b0c2-995e-41a9-ac19-0fdfc6ea85e6" providerId="AD" clId="Web-{31160C53-82FA-43F4-3AE9-DB276F26A02A}" dt="2024-10-23T09:34:36.785" v="780" actId="20577"/>
      <pc:docMkLst>
        <pc:docMk/>
      </pc:docMkLst>
      <pc:sldChg chg="addSp modSp mod setBg">
        <pc:chgData name="laura dherbomez" userId="S::laura.dherbomez@institutoptique.fr::5526b0c2-995e-41a9-ac19-0fdfc6ea85e6" providerId="AD" clId="Web-{31160C53-82FA-43F4-3AE9-DB276F26A02A}" dt="2024-10-23T09:19:09.504" v="497" actId="1076"/>
        <pc:sldMkLst>
          <pc:docMk/>
          <pc:sldMk cId="0" sldId="259"/>
        </pc:sldMkLst>
        <pc:spChg chg="add mod">
          <ac:chgData name="laura dherbomez" userId="S::laura.dherbomez@institutoptique.fr::5526b0c2-995e-41a9-ac19-0fdfc6ea85e6" providerId="AD" clId="Web-{31160C53-82FA-43F4-3AE9-DB276F26A02A}" dt="2024-10-23T09:17:14.903" v="486" actId="20577"/>
          <ac:spMkLst>
            <pc:docMk/>
            <pc:sldMk cId="0" sldId="259"/>
            <ac:spMk id="3" creationId="{85F7DBA9-293F-1F94-3E8F-5A3D5FB96150}"/>
          </ac:spMkLst>
        </pc:spChg>
        <pc:spChg chg="mod ord">
          <ac:chgData name="laura dherbomez" userId="S::laura.dherbomez@institutoptique.fr::5526b0c2-995e-41a9-ac19-0fdfc6ea85e6" providerId="AD" clId="Web-{31160C53-82FA-43F4-3AE9-DB276F26A02A}" dt="2024-10-23T09:19:09.504" v="497" actId="1076"/>
          <ac:spMkLst>
            <pc:docMk/>
            <pc:sldMk cId="0" sldId="259"/>
            <ac:spMk id="4" creationId="{963322BE-AE38-A7CC-4B61-68419F45C4C8}"/>
          </ac:spMkLst>
        </pc:spChg>
        <pc:spChg chg="mod ord">
          <ac:chgData name="laura dherbomez" userId="S::laura.dherbomez@institutoptique.fr::5526b0c2-995e-41a9-ac19-0fdfc6ea85e6" providerId="AD" clId="Web-{31160C53-82FA-43F4-3AE9-DB276F26A02A}" dt="2024-10-23T09:17:08.621" v="484"/>
          <ac:spMkLst>
            <pc:docMk/>
            <pc:sldMk cId="0" sldId="259"/>
            <ac:spMk id="73" creationId="{00000000-0000-0000-0000-000000000000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7:08.621" v="484"/>
          <ac:spMkLst>
            <pc:docMk/>
            <pc:sldMk cId="0" sldId="259"/>
            <ac:spMk id="7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7:08.621" v="484"/>
          <ac:spMkLst>
            <pc:docMk/>
            <pc:sldMk cId="0" sldId="259"/>
            <ac:spMk id="80" creationId="{DB17E863-922E-4C26-BD64-E8FD41D28661}"/>
          </ac:spMkLst>
        </pc:spChg>
      </pc:sldChg>
      <pc:sldChg chg="addSp modSp del mod setBg">
        <pc:chgData name="laura dherbomez" userId="S::laura.dherbomez@institutoptique.fr::5526b0c2-995e-41a9-ac19-0fdfc6ea85e6" providerId="AD" clId="Web-{31160C53-82FA-43F4-3AE9-DB276F26A02A}" dt="2024-10-23T09:22:24.017" v="619"/>
        <pc:sldMkLst>
          <pc:docMk/>
          <pc:sldMk cId="3626602916" sldId="261"/>
        </pc:sldMkLst>
        <pc:spChg chg="mod">
          <ac:chgData name="laura dherbomez" userId="S::laura.dherbomez@institutoptique.fr::5526b0c2-995e-41a9-ac19-0fdfc6ea85e6" providerId="AD" clId="Web-{31160C53-82FA-43F4-3AE9-DB276F26A02A}" dt="2024-10-23T09:17:33.857" v="488" actId="20577"/>
          <ac:spMkLst>
            <pc:docMk/>
            <pc:sldMk cId="3626602916" sldId="261"/>
            <ac:spMk id="2" creationId="{15C6DAF3-4315-EB40-F196-087DB79F255B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17:28.372" v="487"/>
          <ac:spMkLst>
            <pc:docMk/>
            <pc:sldMk cId="3626602916" sldId="261"/>
            <ac:spMk id="3" creationId="{456E5FBC-975F-D3D2-CE7F-046D9AC880E3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7:28.372" v="487"/>
          <ac:spMkLst>
            <pc:docMk/>
            <pc:sldMk cId="3626602916" sldId="261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7:28.372" v="487"/>
          <ac:spMkLst>
            <pc:docMk/>
            <pc:sldMk cId="3626602916" sldId="261"/>
            <ac:spMk id="10" creationId="{DB17E863-922E-4C26-BD64-E8FD41D28661}"/>
          </ac:spMkLst>
        </pc:spChg>
      </pc:sldChg>
      <pc:sldChg chg="addSp modSp mod setBg">
        <pc:chgData name="laura dherbomez" userId="S::laura.dherbomez@institutoptique.fr::5526b0c2-995e-41a9-ac19-0fdfc6ea85e6" providerId="AD" clId="Web-{31160C53-82FA-43F4-3AE9-DB276F26A02A}" dt="2024-10-23T09:30:50.348" v="773" actId="20577"/>
        <pc:sldMkLst>
          <pc:docMk/>
          <pc:sldMk cId="484726144" sldId="262"/>
        </pc:sldMkLst>
        <pc:spChg chg="mod">
          <ac:chgData name="laura dherbomez" userId="S::laura.dherbomez@institutoptique.fr::5526b0c2-995e-41a9-ac19-0fdfc6ea85e6" providerId="AD" clId="Web-{31160C53-82FA-43F4-3AE9-DB276F26A02A}" dt="2024-10-23T09:23:59.164" v="646" actId="20577"/>
          <ac:spMkLst>
            <pc:docMk/>
            <pc:sldMk cId="484726144" sldId="262"/>
            <ac:spMk id="2" creationId="{A08C7D73-8A3C-AF96-D42D-606DEDFAA7D5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30:50.348" v="773" actId="20577"/>
          <ac:spMkLst>
            <pc:docMk/>
            <pc:sldMk cId="484726144" sldId="262"/>
            <ac:spMk id="3" creationId="{A82E89DB-C2F7-B8F0-F486-D7B7374A8BCB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2:47.831" v="620"/>
          <ac:spMkLst>
            <pc:docMk/>
            <pc:sldMk cId="484726144" sldId="262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2:47.831" v="620"/>
          <ac:spMkLst>
            <pc:docMk/>
            <pc:sldMk cId="484726144" sldId="262"/>
            <ac:spMk id="10" creationId="{DB17E863-922E-4C26-BD64-E8FD41D28661}"/>
          </ac:spMkLst>
        </pc:spChg>
      </pc:sldChg>
      <pc:sldChg chg="addSp delSp modSp mod setBg">
        <pc:chgData name="laura dherbomez" userId="S::laura.dherbomez@institutoptique.fr::5526b0c2-995e-41a9-ac19-0fdfc6ea85e6" providerId="AD" clId="Web-{31160C53-82FA-43F4-3AE9-DB276F26A02A}" dt="2024-10-23T09:27:47.805" v="751" actId="1076"/>
        <pc:sldMkLst>
          <pc:docMk/>
          <pc:sldMk cId="1877578049" sldId="263"/>
        </pc:sldMkLst>
        <pc:spChg chg="add mod">
          <ac:chgData name="laura dherbomez" userId="S::laura.dherbomez@institutoptique.fr::5526b0c2-995e-41a9-ac19-0fdfc6ea85e6" providerId="AD" clId="Web-{31160C53-82FA-43F4-3AE9-DB276F26A02A}" dt="2024-10-23T09:27:47.805" v="751" actId="1076"/>
          <ac:spMkLst>
            <pc:docMk/>
            <pc:sldMk cId="1877578049" sldId="263"/>
            <ac:spMk id="3" creationId="{08BF8704-0550-1F93-7F23-FA2D0660299E}"/>
          </ac:spMkLst>
        </pc:spChg>
        <pc:spChg chg="del mod">
          <ac:chgData name="laura dherbomez" userId="S::laura.dherbomez@institutoptique.fr::5526b0c2-995e-41a9-ac19-0fdfc6ea85e6" providerId="AD" clId="Web-{31160C53-82FA-43F4-3AE9-DB276F26A02A}" dt="2024-10-23T09:10:36.282" v="446"/>
          <ac:spMkLst>
            <pc:docMk/>
            <pc:sldMk cId="1877578049" sldId="263"/>
            <ac:spMk id="4" creationId="{F3B7F8B0-41EE-C1E3-FD64-C8A0D2C51688}"/>
          </ac:spMkLst>
        </pc:spChg>
        <pc:spChg chg="mod ord">
          <ac:chgData name="laura dherbomez" userId="S::laura.dherbomez@institutoptique.fr::5526b0c2-995e-41a9-ac19-0fdfc6ea85e6" providerId="AD" clId="Web-{31160C53-82FA-43F4-3AE9-DB276F26A02A}" dt="2024-10-23T09:13:37.232" v="469" actId="20577"/>
          <ac:spMkLst>
            <pc:docMk/>
            <pc:sldMk cId="1877578049" sldId="263"/>
            <ac:spMk id="5" creationId="{96C43392-964E-B76E-A2FC-FB18DE22080B}"/>
          </ac:spMkLst>
        </pc:spChg>
        <pc:spChg chg="add del">
          <ac:chgData name="laura dherbomez" userId="S::laura.dherbomez@institutoptique.fr::5526b0c2-995e-41a9-ac19-0fdfc6ea85e6" providerId="AD" clId="Web-{31160C53-82FA-43F4-3AE9-DB276F26A02A}" dt="2024-10-23T09:10:23.156" v="436"/>
          <ac:spMkLst>
            <pc:docMk/>
            <pc:sldMk cId="1877578049" sldId="263"/>
            <ac:spMk id="7" creationId="{885467CD-2F7A-1062-893C-4EDC0479CB9F}"/>
          </ac:spMkLst>
        </pc:spChg>
        <pc:spChg chg="add del">
          <ac:chgData name="laura dherbomez" userId="S::laura.dherbomez@institutoptique.fr::5526b0c2-995e-41a9-ac19-0fdfc6ea85e6" providerId="AD" clId="Web-{31160C53-82FA-43F4-3AE9-DB276F26A02A}" dt="2024-10-23T09:10:19.281" v="435"/>
          <ac:spMkLst>
            <pc:docMk/>
            <pc:sldMk cId="1877578049" sldId="263"/>
            <ac:spMk id="9" creationId="{7888E03A-FC40-4903-C57E-5AD1A72987D1}"/>
          </ac:spMkLst>
        </pc:spChg>
        <pc:spChg chg="add del">
          <ac:chgData name="laura dherbomez" userId="S::laura.dherbomez@institutoptique.fr::5526b0c2-995e-41a9-ac19-0fdfc6ea85e6" providerId="AD" clId="Web-{31160C53-82FA-43F4-3AE9-DB276F26A02A}" dt="2024-10-23T09:12:36.431" v="461"/>
          <ac:spMkLst>
            <pc:docMk/>
            <pc:sldMk cId="1877578049" sldId="263"/>
            <ac:spMk id="15" creationId="{F13C74B1-5B17-4795-BED0-7140497B445A}"/>
          </ac:spMkLst>
        </pc:spChg>
        <pc:spChg chg="add del">
          <ac:chgData name="laura dherbomez" userId="S::laura.dherbomez@institutoptique.fr::5526b0c2-995e-41a9-ac19-0fdfc6ea85e6" providerId="AD" clId="Web-{31160C53-82FA-43F4-3AE9-DB276F26A02A}" dt="2024-10-23T09:12:36.431" v="461"/>
          <ac:spMkLst>
            <pc:docMk/>
            <pc:sldMk cId="1877578049" sldId="263"/>
            <ac:spMk id="17" creationId="{D4974D33-8DC5-464E-8C6D-BE58F0669C17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2:36.447" v="462"/>
          <ac:spMkLst>
            <pc:docMk/>
            <pc:sldMk cId="1877578049" sldId="263"/>
            <ac:spMk id="19" creationId="{2C61293E-6EBE-43EF-A52C-9BEBFD7679D4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2:36.447" v="462"/>
          <ac:spMkLst>
            <pc:docMk/>
            <pc:sldMk cId="1877578049" sldId="263"/>
            <ac:spMk id="20" creationId="{3FCFB1DE-0B7E-48CC-BA90-B2AB0889F9D6}"/>
          </ac:spMkLst>
        </pc:spChg>
        <pc:picChg chg="add mod">
          <ac:chgData name="laura dherbomez" userId="S::laura.dherbomez@institutoptique.fr::5526b0c2-995e-41a9-ac19-0fdfc6ea85e6" providerId="AD" clId="Web-{31160C53-82FA-43F4-3AE9-DB276F26A02A}" dt="2024-10-23T09:12:36.447" v="462"/>
          <ac:picMkLst>
            <pc:docMk/>
            <pc:sldMk cId="1877578049" sldId="263"/>
            <ac:picMk id="10" creationId="{AB3E87FE-7577-EB8B-BC93-F29211DB246F}"/>
          </ac:picMkLst>
        </pc:pic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23:53.789" v="645" actId="20577"/>
        <pc:sldMkLst>
          <pc:docMk/>
          <pc:sldMk cId="535654474" sldId="264"/>
        </pc:sldMkLst>
        <pc:spChg chg="mod">
          <ac:chgData name="laura dherbomez" userId="S::laura.dherbomez@institutoptique.fr::5526b0c2-995e-41a9-ac19-0fdfc6ea85e6" providerId="AD" clId="Web-{31160C53-82FA-43F4-3AE9-DB276F26A02A}" dt="2024-10-23T09:23:53.789" v="645" actId="20577"/>
          <ac:spMkLst>
            <pc:docMk/>
            <pc:sldMk cId="535654474" sldId="264"/>
            <ac:spMk id="2" creationId="{836E92B7-0F03-71F0-55D0-4B18AC3462E1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23:46.523" v="643"/>
          <ac:spMkLst>
            <pc:docMk/>
            <pc:sldMk cId="535654474" sldId="264"/>
            <ac:spMk id="3" creationId="{B3D3AA46-D005-598B-E97F-5DFBEB86B8DD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3:46.523" v="643"/>
          <ac:spMkLst>
            <pc:docMk/>
            <pc:sldMk cId="535654474" sldId="264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3:46.523" v="643"/>
          <ac:spMkLst>
            <pc:docMk/>
            <pc:sldMk cId="535654474" sldId="264"/>
            <ac:spMk id="10" creationId="{DB17E863-922E-4C26-BD64-E8FD41D28661}"/>
          </ac:spMkLst>
        </pc:spChg>
      </pc:sldChg>
      <pc:sldChg chg="addSp delSp modSp new mod ord setBg">
        <pc:chgData name="laura dherbomez" userId="S::laura.dherbomez@institutoptique.fr::5526b0c2-995e-41a9-ac19-0fdfc6ea85e6" providerId="AD" clId="Web-{31160C53-82FA-43F4-3AE9-DB276F26A02A}" dt="2024-10-23T09:29:02.591" v="753"/>
        <pc:sldMkLst>
          <pc:docMk/>
          <pc:sldMk cId="2953251889" sldId="265"/>
        </pc:sldMkLst>
        <pc:spChg chg="mod">
          <ac:chgData name="laura dherbomez" userId="S::laura.dherbomez@institutoptique.fr::5526b0c2-995e-41a9-ac19-0fdfc6ea85e6" providerId="AD" clId="Web-{31160C53-82FA-43F4-3AE9-DB276F26A02A}" dt="2024-10-23T09:24:36.010" v="649" actId="20577"/>
          <ac:spMkLst>
            <pc:docMk/>
            <pc:sldMk cId="2953251889" sldId="265"/>
            <ac:spMk id="2" creationId="{A414ABC5-6233-8450-6571-588EC846892F}"/>
          </ac:spMkLst>
        </pc:spChg>
        <pc:spChg chg="del mod">
          <ac:chgData name="laura dherbomez" userId="S::laura.dherbomez@institutoptique.fr::5526b0c2-995e-41a9-ac19-0fdfc6ea85e6" providerId="AD" clId="Web-{31160C53-82FA-43F4-3AE9-DB276F26A02A}" dt="2024-10-23T09:27:04.552" v="746"/>
          <ac:spMkLst>
            <pc:docMk/>
            <pc:sldMk cId="2953251889" sldId="265"/>
            <ac:spMk id="3" creationId="{DB1C3745-0FCD-56C0-6C8F-84FA9875BFE8}"/>
          </ac:spMkLst>
        </pc:spChg>
        <pc:spChg chg="add mod">
          <ac:chgData name="laura dherbomez" userId="S::laura.dherbomez@institutoptique.fr::5526b0c2-995e-41a9-ac19-0fdfc6ea85e6" providerId="AD" clId="Web-{31160C53-82FA-43F4-3AE9-DB276F26A02A}" dt="2024-10-23T09:26:58.661" v="745" actId="20577"/>
          <ac:spMkLst>
            <pc:docMk/>
            <pc:sldMk cId="2953251889" sldId="265"/>
            <ac:spMk id="5" creationId="{9058A2A2-37D3-A613-8419-36189E9EC8BB}"/>
          </ac:spMkLst>
        </pc:spChg>
        <pc:spChg chg="add del mod">
          <ac:chgData name="laura dherbomez" userId="S::laura.dherbomez@institutoptique.fr::5526b0c2-995e-41a9-ac19-0fdfc6ea85e6" providerId="AD" clId="Web-{31160C53-82FA-43F4-3AE9-DB276F26A02A}" dt="2024-10-23T09:27:24.694" v="748"/>
          <ac:spMkLst>
            <pc:docMk/>
            <pc:sldMk cId="2953251889" sldId="265"/>
            <ac:spMk id="7" creationId="{3203EFAC-967B-73C1-18F5-17F6EB229A05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4:16.869" v="647"/>
          <ac:spMkLst>
            <pc:docMk/>
            <pc:sldMk cId="2953251889" sldId="265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4:16.869" v="647"/>
          <ac:spMkLst>
            <pc:docMk/>
            <pc:sldMk cId="2953251889" sldId="265"/>
            <ac:spMk id="10" creationId="{DB17E863-922E-4C26-BD64-E8FD41D28661}"/>
          </ac:spMkLst>
        </pc:sp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32:48.497" v="776" actId="20577"/>
        <pc:sldMkLst>
          <pc:docMk/>
          <pc:sldMk cId="1560351352" sldId="266"/>
        </pc:sldMkLst>
        <pc:spChg chg="mod">
          <ac:chgData name="laura dherbomez" userId="S::laura.dherbomez@institutoptique.fr::5526b0c2-995e-41a9-ac19-0fdfc6ea85e6" providerId="AD" clId="Web-{31160C53-82FA-43F4-3AE9-DB276F26A02A}" dt="2024-10-23T09:32:48.497" v="776" actId="20577"/>
          <ac:spMkLst>
            <pc:docMk/>
            <pc:sldMk cId="1560351352" sldId="266"/>
            <ac:spMk id="2" creationId="{BC7D20CD-9B97-66C8-BD2C-687AA6C51B59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32:43.324" v="774"/>
          <ac:spMkLst>
            <pc:docMk/>
            <pc:sldMk cId="1560351352" sldId="266"/>
            <ac:spMk id="3" creationId="{DFCE5D13-B653-7EBA-458C-5DB351A5993D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2:43.324" v="774"/>
          <ac:spMkLst>
            <pc:docMk/>
            <pc:sldMk cId="1560351352" sldId="266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2:43.324" v="774"/>
          <ac:spMkLst>
            <pc:docMk/>
            <pc:sldMk cId="1560351352" sldId="266"/>
            <ac:spMk id="10" creationId="{DB17E863-922E-4C26-BD64-E8FD41D28661}"/>
          </ac:spMkLst>
        </pc:sp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16:56.480" v="483" actId="20577"/>
        <pc:sldMkLst>
          <pc:docMk/>
          <pc:sldMk cId="2885240037" sldId="267"/>
        </pc:sldMkLst>
        <pc:spChg chg="mod">
          <ac:chgData name="laura dherbomez" userId="S::laura.dherbomez@institutoptique.fr::5526b0c2-995e-41a9-ac19-0fdfc6ea85e6" providerId="AD" clId="Web-{31160C53-82FA-43F4-3AE9-DB276F26A02A}" dt="2024-10-23T09:16:56.480" v="483" actId="20577"/>
          <ac:spMkLst>
            <pc:docMk/>
            <pc:sldMk cId="2885240037" sldId="267"/>
            <ac:spMk id="2" creationId="{65295D3C-62EA-5FB6-2511-D6B45C00826E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15:20.098" v="473"/>
          <ac:spMkLst>
            <pc:docMk/>
            <pc:sldMk cId="2885240037" sldId="267"/>
            <ac:spMk id="3" creationId="{357C1CF7-35C4-34FC-533F-4F3E861D0D33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5:20.098" v="473"/>
          <ac:spMkLst>
            <pc:docMk/>
            <pc:sldMk cId="2885240037" sldId="267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15:20.098" v="473"/>
          <ac:spMkLst>
            <pc:docMk/>
            <pc:sldMk cId="2885240037" sldId="267"/>
            <ac:spMk id="10" creationId="{DB17E863-922E-4C26-BD64-E8FD41D28661}"/>
          </ac:spMkLst>
        </pc:spChg>
      </pc:sldChg>
      <pc:sldChg chg="modSp new del">
        <pc:chgData name="laura dherbomez" userId="S::laura.dherbomez@institutoptique.fr::5526b0c2-995e-41a9-ac19-0fdfc6ea85e6" providerId="AD" clId="Web-{31160C53-82FA-43F4-3AE9-DB276F26A02A}" dt="2024-10-23T09:00:24.538" v="272"/>
        <pc:sldMkLst>
          <pc:docMk/>
          <pc:sldMk cId="3060360297" sldId="267"/>
        </pc:sldMkLst>
        <pc:spChg chg="mod">
          <ac:chgData name="laura dherbomez" userId="S::laura.dherbomez@institutoptique.fr::5526b0c2-995e-41a9-ac19-0fdfc6ea85e6" providerId="AD" clId="Web-{31160C53-82FA-43F4-3AE9-DB276F26A02A}" dt="2024-10-23T08:59:44.817" v="261" actId="20577"/>
          <ac:spMkLst>
            <pc:docMk/>
            <pc:sldMk cId="3060360297" sldId="267"/>
            <ac:spMk id="2" creationId="{C8B73184-6CFE-A6A6-123F-5CF98F27E6FD}"/>
          </ac:spMkLst>
        </pc:sp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34:36.785" v="780" actId="20577"/>
        <pc:sldMkLst>
          <pc:docMk/>
          <pc:sldMk cId="3957477440" sldId="268"/>
        </pc:sldMkLst>
        <pc:spChg chg="mod">
          <ac:chgData name="laura dherbomez" userId="S::laura.dherbomez@institutoptique.fr::5526b0c2-995e-41a9-ac19-0fdfc6ea85e6" providerId="AD" clId="Web-{31160C53-82FA-43F4-3AE9-DB276F26A02A}" dt="2024-10-23T09:34:36.785" v="780" actId="20577"/>
          <ac:spMkLst>
            <pc:docMk/>
            <pc:sldMk cId="3957477440" sldId="268"/>
            <ac:spMk id="2" creationId="{0A1EEA47-067C-BBC2-9971-A71B077E9663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32:59.216" v="777"/>
          <ac:spMkLst>
            <pc:docMk/>
            <pc:sldMk cId="3957477440" sldId="268"/>
            <ac:spMk id="3" creationId="{1B3F4004-6F6A-7AE2-033D-DD064EACBAE8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2:59.216" v="777"/>
          <ac:spMkLst>
            <pc:docMk/>
            <pc:sldMk cId="3957477440" sldId="268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2:59.216" v="777"/>
          <ac:spMkLst>
            <pc:docMk/>
            <pc:sldMk cId="3957477440" sldId="268"/>
            <ac:spMk id="10" creationId="{DB17E863-922E-4C26-BD64-E8FD41D28661}"/>
          </ac:spMkLst>
        </pc:spChg>
      </pc:sldChg>
      <pc:sldChg chg="new del">
        <pc:chgData name="laura dherbomez" userId="S::laura.dherbomez@institutoptique.fr::5526b0c2-995e-41a9-ac19-0fdfc6ea85e6" providerId="AD" clId="Web-{31160C53-82FA-43F4-3AE9-DB276F26A02A}" dt="2024-10-23T09:16:31.322" v="481"/>
        <pc:sldMkLst>
          <pc:docMk/>
          <pc:sldMk cId="1690475810" sldId="269"/>
        </pc:sldMkLst>
      </pc:sldChg>
      <pc:sldChg chg="modSp add replId">
        <pc:chgData name="laura dherbomez" userId="S::laura.dherbomez@institutoptique.fr::5526b0c2-995e-41a9-ac19-0fdfc6ea85e6" providerId="AD" clId="Web-{31160C53-82FA-43F4-3AE9-DB276F26A02A}" dt="2024-10-23T09:22:22.658" v="618" actId="20577"/>
        <pc:sldMkLst>
          <pc:docMk/>
          <pc:sldMk cId="3046797472" sldId="269"/>
        </pc:sldMkLst>
        <pc:spChg chg="mod">
          <ac:chgData name="laura dherbomez" userId="S::laura.dherbomez@institutoptique.fr::5526b0c2-995e-41a9-ac19-0fdfc6ea85e6" providerId="AD" clId="Web-{31160C53-82FA-43F4-3AE9-DB276F26A02A}" dt="2024-10-23T09:20:30.681" v="561" actId="20577"/>
          <ac:spMkLst>
            <pc:docMk/>
            <pc:sldMk cId="3046797472" sldId="269"/>
            <ac:spMk id="3" creationId="{85F7DBA9-293F-1F94-3E8F-5A3D5FB96150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22:22.658" v="618" actId="20577"/>
          <ac:spMkLst>
            <pc:docMk/>
            <pc:sldMk cId="3046797472" sldId="269"/>
            <ac:spMk id="4" creationId="{963322BE-AE38-A7CC-4B61-68419F45C4C8}"/>
          </ac:spMkLst>
        </pc:sp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30:32.738" v="772" actId="20577"/>
        <pc:sldMkLst>
          <pc:docMk/>
          <pc:sldMk cId="216619927" sldId="270"/>
        </pc:sldMkLst>
        <pc:spChg chg="mod">
          <ac:chgData name="laura dherbomez" userId="S::laura.dherbomez@institutoptique.fr::5526b0c2-995e-41a9-ac19-0fdfc6ea85e6" providerId="AD" clId="Web-{31160C53-82FA-43F4-3AE9-DB276F26A02A}" dt="2024-10-23T09:30:32.738" v="772" actId="20577"/>
          <ac:spMkLst>
            <pc:docMk/>
            <pc:sldMk cId="216619927" sldId="270"/>
            <ac:spMk id="2" creationId="{8DD26047-0DDB-ABA0-3866-F82E4A28E09E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30:21.659" v="769"/>
          <ac:spMkLst>
            <pc:docMk/>
            <pc:sldMk cId="216619927" sldId="270"/>
            <ac:spMk id="3" creationId="{7FA6B2A5-A3FB-49CA-1A4E-E811953DAC87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0:21.659" v="769"/>
          <ac:spMkLst>
            <pc:docMk/>
            <pc:sldMk cId="216619927" sldId="270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30:21.659" v="769"/>
          <ac:spMkLst>
            <pc:docMk/>
            <pc:sldMk cId="216619927" sldId="270"/>
            <ac:spMk id="10" creationId="{DB17E863-922E-4C26-BD64-E8FD41D28661}"/>
          </ac:spMkLst>
        </pc:spChg>
      </pc:sldChg>
      <pc:sldChg chg="addSp modSp new mod setBg">
        <pc:chgData name="laura dherbomez" userId="S::laura.dherbomez@institutoptique.fr::5526b0c2-995e-41a9-ac19-0fdfc6ea85e6" providerId="AD" clId="Web-{31160C53-82FA-43F4-3AE9-DB276F26A02A}" dt="2024-10-23T09:29:47.735" v="768" actId="20577"/>
        <pc:sldMkLst>
          <pc:docMk/>
          <pc:sldMk cId="3854283280" sldId="271"/>
        </pc:sldMkLst>
        <pc:spChg chg="mod">
          <ac:chgData name="laura dherbomez" userId="S::laura.dherbomez@institutoptique.fr::5526b0c2-995e-41a9-ac19-0fdfc6ea85e6" providerId="AD" clId="Web-{31160C53-82FA-43F4-3AE9-DB276F26A02A}" dt="2024-10-23T09:29:47.735" v="768" actId="20577"/>
          <ac:spMkLst>
            <pc:docMk/>
            <pc:sldMk cId="3854283280" sldId="271"/>
            <ac:spMk id="2" creationId="{FA8D2FBE-1450-19C3-4E14-D5B88964F470}"/>
          </ac:spMkLst>
        </pc:spChg>
        <pc:spChg chg="mod">
          <ac:chgData name="laura dherbomez" userId="S::laura.dherbomez@institutoptique.fr::5526b0c2-995e-41a9-ac19-0fdfc6ea85e6" providerId="AD" clId="Web-{31160C53-82FA-43F4-3AE9-DB276F26A02A}" dt="2024-10-23T09:29:42.187" v="765"/>
          <ac:spMkLst>
            <pc:docMk/>
            <pc:sldMk cId="3854283280" sldId="271"/>
            <ac:spMk id="3" creationId="{C7D305B8-B7CA-3449-F36B-A1B79C5266C0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9:42.187" v="765"/>
          <ac:spMkLst>
            <pc:docMk/>
            <pc:sldMk cId="3854283280" sldId="271"/>
            <ac:spMk id="8" creationId="{100EDD19-6802-4EC3-95CE-CFFAB042CFD6}"/>
          </ac:spMkLst>
        </pc:spChg>
        <pc:spChg chg="add">
          <ac:chgData name="laura dherbomez" userId="S::laura.dherbomez@institutoptique.fr::5526b0c2-995e-41a9-ac19-0fdfc6ea85e6" providerId="AD" clId="Web-{31160C53-82FA-43F4-3AE9-DB276F26A02A}" dt="2024-10-23T09:29:42.187" v="765"/>
          <ac:spMkLst>
            <pc:docMk/>
            <pc:sldMk cId="3854283280" sldId="271"/>
            <ac:spMk id="10" creationId="{DB17E863-922E-4C26-BD64-E8FD41D28661}"/>
          </ac:spMkLst>
        </pc:spChg>
      </pc:sldChg>
    </pc:docChg>
  </pc:docChgLst>
  <pc:docChgLst>
    <pc:chgData name="Utilisateur invité" userId="S::urn:spo:anon#5103eb50e108d93af415914dca235f72712fd9b4f8cfb1e3357ca4a6e95133b0::" providerId="AD" clId="Web-{F16998A2-B30D-D1F0-4BCD-F22C52E5B559}"/>
    <pc:docChg chg="modSld">
      <pc:chgData name="Utilisateur invité" userId="S::urn:spo:anon#5103eb50e108d93af415914dca235f72712fd9b4f8cfb1e3357ca4a6e95133b0::" providerId="AD" clId="Web-{F16998A2-B30D-D1F0-4BCD-F22C52E5B559}" dt="2024-10-24T19:49:34.026" v="87"/>
      <pc:docMkLst>
        <pc:docMk/>
      </pc:docMkLst>
      <pc:sldChg chg="addSp">
        <pc:chgData name="Utilisateur invité" userId="S::urn:spo:anon#5103eb50e108d93af415914dca235f72712fd9b4f8cfb1e3357ca4a6e95133b0::" providerId="AD" clId="Web-{F16998A2-B30D-D1F0-4BCD-F22C52E5B559}" dt="2024-10-24T19:49:34.026" v="87"/>
        <pc:sldMkLst>
          <pc:docMk/>
          <pc:sldMk cId="3327733930" sldId="256"/>
        </pc:sldMkLst>
        <pc:spChg chg="add">
          <ac:chgData name="Utilisateur invité" userId="S::urn:spo:anon#5103eb50e108d93af415914dca235f72712fd9b4f8cfb1e3357ca4a6e95133b0::" providerId="AD" clId="Web-{F16998A2-B30D-D1F0-4BCD-F22C52E5B559}" dt="2024-10-24T19:49:28.917" v="86"/>
          <ac:spMkLst>
            <pc:docMk/>
            <pc:sldMk cId="3327733930" sldId="256"/>
            <ac:spMk id="4" creationId="{DF0C2CF8-50DE-AE04-B45F-C8E44DB4E92B}"/>
          </ac:spMkLst>
        </pc:spChg>
        <pc:spChg chg="add">
          <ac:chgData name="Utilisateur invité" userId="S::urn:spo:anon#5103eb50e108d93af415914dca235f72712fd9b4f8cfb1e3357ca4a6e95133b0::" providerId="AD" clId="Web-{F16998A2-B30D-D1F0-4BCD-F22C52E5B559}" dt="2024-10-24T19:49:34.026" v="87"/>
          <ac:spMkLst>
            <pc:docMk/>
            <pc:sldMk cId="3327733930" sldId="256"/>
            <ac:spMk id="6" creationId="{86F9C5FB-AEC3-806B-E356-8D29E97FCF9F}"/>
          </ac:spMkLst>
        </pc:spChg>
      </pc:sldChg>
      <pc:sldChg chg="addSp delSp modSp">
        <pc:chgData name="Utilisateur invité" userId="S::urn:spo:anon#5103eb50e108d93af415914dca235f72712fd9b4f8cfb1e3357ca4a6e95133b0::" providerId="AD" clId="Web-{F16998A2-B30D-D1F0-4BCD-F22C52E5B559}" dt="2024-10-24T19:48:39.524" v="67" actId="20577"/>
        <pc:sldMkLst>
          <pc:docMk/>
          <pc:sldMk cId="0" sldId="259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39.524" v="67" actId="20577"/>
          <ac:spMkLst>
            <pc:docMk/>
            <pc:sldMk cId="0" sldId="259"/>
            <ac:spMk id="5" creationId="{2AD79CC0-C480-137F-B15D-BA776A6A0156}"/>
          </ac:spMkLst>
        </pc:spChg>
        <pc:spChg chg="del">
          <ac:chgData name="Utilisateur invité" userId="S::urn:spo:anon#5103eb50e108d93af415914dca235f72712fd9b4f8cfb1e3357ca4a6e95133b0::" providerId="AD" clId="Web-{F16998A2-B30D-D1F0-4BCD-F22C52E5B559}" dt="2024-10-24T19:46:34.395" v="27"/>
          <ac:spMkLst>
            <pc:docMk/>
            <pc:sldMk cId="0" sldId="259"/>
            <ac:spMk id="73" creationId="{00000000-0000-0000-0000-000000000000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29.837" v="64" actId="1076"/>
        <pc:sldMkLst>
          <pc:docMk/>
          <pc:sldMk cId="484726144" sldId="262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29.837" v="64" actId="1076"/>
          <ac:spMkLst>
            <pc:docMk/>
            <pc:sldMk cId="484726144" sldId="262"/>
            <ac:spMk id="6" creationId="{04FBF08F-54B6-EEA2-9C2C-EC52CBCFD19C}"/>
          </ac:spMkLst>
        </pc:spChg>
      </pc:sldChg>
      <pc:sldChg chg="addSp delSp modSp">
        <pc:chgData name="Utilisateur invité" userId="S::urn:spo:anon#5103eb50e108d93af415914dca235f72712fd9b4f8cfb1e3357ca4a6e95133b0::" providerId="AD" clId="Web-{F16998A2-B30D-D1F0-4BCD-F22C52E5B559}" dt="2024-10-24T19:49:27.073" v="85" actId="20577"/>
        <pc:sldMkLst>
          <pc:docMk/>
          <pc:sldMk cId="1877578049" sldId="263"/>
        </pc:sldMkLst>
        <pc:spChg chg="add del mod">
          <ac:chgData name="Utilisateur invité" userId="S::urn:spo:anon#5103eb50e108d93af415914dca235f72712fd9b4f8cfb1e3357ca4a6e95133b0::" providerId="AD" clId="Web-{F16998A2-B30D-D1F0-4BCD-F22C52E5B559}" dt="2024-10-24T19:49:27.073" v="85" actId="20577"/>
          <ac:spMkLst>
            <pc:docMk/>
            <pc:sldMk cId="1877578049" sldId="263"/>
            <ac:spMk id="2" creationId="{5BA74047-0F29-1911-A48D-A6D643EA04FF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12.430" v="59" actId="20577"/>
        <pc:sldMkLst>
          <pc:docMk/>
          <pc:sldMk cId="535654474" sldId="264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12.430" v="59" actId="20577"/>
          <ac:spMkLst>
            <pc:docMk/>
            <pc:sldMk cId="535654474" sldId="264"/>
            <ac:spMk id="5" creationId="{7FA3E4B2-E6DA-CF57-7836-6CFAE69AFD2F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20.508" v="61" actId="20577"/>
        <pc:sldMkLst>
          <pc:docMk/>
          <pc:sldMk cId="2953251889" sldId="265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20.508" v="61" actId="20577"/>
          <ac:spMkLst>
            <pc:docMk/>
            <pc:sldMk cId="2953251889" sldId="265"/>
            <ac:spMk id="4" creationId="{C8B7D933-6289-367E-5253-0C34521D5201}"/>
          </ac:spMkLst>
        </pc:spChg>
      </pc:sldChg>
      <pc:sldChg chg="addSp delSp modSp">
        <pc:chgData name="Utilisateur invité" userId="S::urn:spo:anon#5103eb50e108d93af415914dca235f72712fd9b4f8cfb1e3357ca4a6e95133b0::" providerId="AD" clId="Web-{F16998A2-B30D-D1F0-4BCD-F22C52E5B559}" dt="2024-10-24T19:48:00.304" v="55" actId="20577"/>
        <pc:sldMkLst>
          <pc:docMk/>
          <pc:sldMk cId="1560351352" sldId="266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00.304" v="55" actId="20577"/>
          <ac:spMkLst>
            <pc:docMk/>
            <pc:sldMk cId="1560351352" sldId="266"/>
            <ac:spMk id="4" creationId="{19C5EC20-ABA4-5FE9-E251-D374C9B48C83}"/>
          </ac:spMkLst>
        </pc:spChg>
        <pc:spChg chg="add del">
          <ac:chgData name="Utilisateur invité" userId="S::urn:spo:anon#5103eb50e108d93af415914dca235f72712fd9b4f8cfb1e3357ca4a6e95133b0::" providerId="AD" clId="Web-{F16998A2-B30D-D1F0-4BCD-F22C52E5B559}" dt="2024-10-24T19:47:58.273" v="54"/>
          <ac:spMkLst>
            <pc:docMk/>
            <pc:sldMk cId="1560351352" sldId="266"/>
            <ac:spMk id="6" creationId="{47C8F6F4-A794-4904-8A74-D09279BC78F5}"/>
          </ac:spMkLst>
        </pc:spChg>
        <pc:spChg chg="add del">
          <ac:chgData name="Utilisateur invité" userId="S::urn:spo:anon#5103eb50e108d93af415914dca235f72712fd9b4f8cfb1e3357ca4a6e95133b0::" providerId="AD" clId="Web-{F16998A2-B30D-D1F0-4BCD-F22C52E5B559}" dt="2024-10-24T19:47:55.492" v="53"/>
          <ac:spMkLst>
            <pc:docMk/>
            <pc:sldMk cId="1560351352" sldId="266"/>
            <ac:spMk id="9" creationId="{6489CBB8-5EDD-CC05-430D-31BE7B21E29B}"/>
          </ac:spMkLst>
        </pc:spChg>
        <pc:spChg chg="add del">
          <ac:chgData name="Utilisateur invité" userId="S::urn:spo:anon#5103eb50e108d93af415914dca235f72712fd9b4f8cfb1e3357ca4a6e95133b0::" providerId="AD" clId="Web-{F16998A2-B30D-D1F0-4BCD-F22C52E5B559}" dt="2024-10-24T19:47:44.866" v="52"/>
          <ac:spMkLst>
            <pc:docMk/>
            <pc:sldMk cId="1560351352" sldId="266"/>
            <ac:spMk id="13" creationId="{DA785018-703B-63EE-6054-5177DBAA55F0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07.789" v="58" actId="20577"/>
        <pc:sldMkLst>
          <pc:docMk/>
          <pc:sldMk cId="3957477440" sldId="268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07.789" v="58" actId="20577"/>
          <ac:spMkLst>
            <pc:docMk/>
            <pc:sldMk cId="3957477440" sldId="268"/>
            <ac:spMk id="4" creationId="{DA4E516C-4196-B231-8852-DA00E821B472}"/>
          </ac:spMkLst>
        </pc:spChg>
      </pc:sldChg>
      <pc:sldChg chg="addSp delSp modSp">
        <pc:chgData name="Utilisateur invité" userId="S::urn:spo:anon#5103eb50e108d93af415914dca235f72712fd9b4f8cfb1e3357ca4a6e95133b0::" providerId="AD" clId="Web-{F16998A2-B30D-D1F0-4BCD-F22C52E5B559}" dt="2024-10-24T19:48:34.149" v="65" actId="20577"/>
        <pc:sldMkLst>
          <pc:docMk/>
          <pc:sldMk cId="3046797472" sldId="269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34.149" v="65" actId="20577"/>
          <ac:spMkLst>
            <pc:docMk/>
            <pc:sldMk cId="3046797472" sldId="269"/>
            <ac:spMk id="5" creationId="{77B44134-A710-9266-7B6F-D62C467D3059}"/>
          </ac:spMkLst>
        </pc:spChg>
        <pc:spChg chg="del">
          <ac:chgData name="Utilisateur invité" userId="S::urn:spo:anon#5103eb50e108d93af415914dca235f72712fd9b4f8cfb1e3357ca4a6e95133b0::" providerId="AD" clId="Web-{F16998A2-B30D-D1F0-4BCD-F22C52E5B559}" dt="2024-10-24T19:46:55.318" v="31"/>
          <ac:spMkLst>
            <pc:docMk/>
            <pc:sldMk cId="3046797472" sldId="269"/>
            <ac:spMk id="73" creationId="{00000000-0000-0000-0000-000000000000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51.994" v="71" actId="20577"/>
        <pc:sldMkLst>
          <pc:docMk/>
          <pc:sldMk cId="216619927" sldId="270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51.994" v="71" actId="20577"/>
          <ac:spMkLst>
            <pc:docMk/>
            <pc:sldMk cId="216619927" sldId="270"/>
            <ac:spMk id="6" creationId="{7AA9CCAD-54FA-5513-C908-843AEF11BABF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9:18.369" v="83" actId="20577"/>
        <pc:sldMkLst>
          <pc:docMk/>
          <pc:sldMk cId="3854283280" sldId="271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9:18.369" v="83" actId="20577"/>
          <ac:spMkLst>
            <pc:docMk/>
            <pc:sldMk cId="3854283280" sldId="271"/>
            <ac:spMk id="6" creationId="{7E42EA4E-0D4B-2153-2AD6-110D2AEBB84D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21.321" v="62" actId="20577"/>
        <pc:sldMkLst>
          <pc:docMk/>
          <pc:sldMk cId="766415162" sldId="273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21.321" v="62" actId="20577"/>
          <ac:spMkLst>
            <pc:docMk/>
            <pc:sldMk cId="766415162" sldId="273"/>
            <ac:spMk id="6" creationId="{A9A8AEC7-E0AC-7FAE-0A50-6EB5F9C2752C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9:04.603" v="77" actId="20577"/>
        <pc:sldMkLst>
          <pc:docMk/>
          <pc:sldMk cId="2389632826" sldId="275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9:04.603" v="77" actId="20577"/>
          <ac:spMkLst>
            <pc:docMk/>
            <pc:sldMk cId="2389632826" sldId="275"/>
            <ac:spMk id="5" creationId="{E1C91D4C-9EF1-5D47-BA73-8B0124BC9AF2}"/>
          </ac:spMkLst>
        </pc:spChg>
      </pc:sldChg>
      <pc:sldChg chg="addSp modSp">
        <pc:chgData name="Utilisateur invité" userId="S::urn:spo:anon#5103eb50e108d93af415914dca235f72712fd9b4f8cfb1e3357ca4a6e95133b0::" providerId="AD" clId="Web-{F16998A2-B30D-D1F0-4BCD-F22C52E5B559}" dt="2024-10-24T19:48:57.494" v="73" actId="20577"/>
        <pc:sldMkLst>
          <pc:docMk/>
          <pc:sldMk cId="3466829795" sldId="276"/>
        </pc:sldMkLst>
        <pc:spChg chg="add mod">
          <ac:chgData name="Utilisateur invité" userId="S::urn:spo:anon#5103eb50e108d93af415914dca235f72712fd9b4f8cfb1e3357ca4a6e95133b0::" providerId="AD" clId="Web-{F16998A2-B30D-D1F0-4BCD-F22C52E5B559}" dt="2024-10-24T19:48:57.494" v="73" actId="20577"/>
          <ac:spMkLst>
            <pc:docMk/>
            <pc:sldMk cId="3466829795" sldId="276"/>
            <ac:spMk id="5" creationId="{6F097E02-F5A6-9BE4-4521-39C093067139}"/>
          </ac:spMkLst>
        </pc:spChg>
      </pc:sldChg>
    </pc:docChg>
  </pc:docChgLst>
  <pc:docChgLst>
    <pc:chgData name="Utilisateur invité" userId="S::urn:spo:anon#5103eb50e108d93af415914dca235f72712fd9b4f8cfb1e3357ca4a6e95133b0::" providerId="AD" clId="Web-{EF0BFC49-7D55-0BCB-8F62-6B1412510E8C}"/>
    <pc:docChg chg="sldOrd">
      <pc:chgData name="Utilisateur invité" userId="S::urn:spo:anon#5103eb50e108d93af415914dca235f72712fd9b4f8cfb1e3357ca4a6e95133b0::" providerId="AD" clId="Web-{EF0BFC49-7D55-0BCB-8F62-6B1412510E8C}" dt="2024-10-24T08:31:29.706" v="2"/>
      <pc:docMkLst>
        <pc:docMk/>
      </pc:docMkLst>
      <pc:sldChg chg="ord">
        <pc:chgData name="Utilisateur invité" userId="S::urn:spo:anon#5103eb50e108d93af415914dca235f72712fd9b4f8cfb1e3357ca4a6e95133b0::" providerId="AD" clId="Web-{EF0BFC49-7D55-0BCB-8F62-6B1412510E8C}" dt="2024-10-24T08:31:29.706" v="2"/>
        <pc:sldMkLst>
          <pc:docMk/>
          <pc:sldMk cId="535654474" sldId="264"/>
        </pc:sldMkLst>
      </pc:sldChg>
      <pc:sldChg chg="ord">
        <pc:chgData name="Utilisateur invité" userId="S::urn:spo:anon#5103eb50e108d93af415914dca235f72712fd9b4f8cfb1e3357ca4a6e95133b0::" providerId="AD" clId="Web-{EF0BFC49-7D55-0BCB-8F62-6B1412510E8C}" dt="2024-10-24T08:25:48.605" v="0"/>
        <pc:sldMkLst>
          <pc:docMk/>
          <pc:sldMk cId="3854283280" sldId="271"/>
        </pc:sldMkLst>
      </pc:sldChg>
    </pc:docChg>
  </pc:docChgLst>
  <pc:docChgLst>
    <pc:chgData name="Utilisateur invité" userId="S::urn:spo:anon#5103eb50e108d93af415914dca235f72712fd9b4f8cfb1e3357ca4a6e95133b0::" providerId="AD" clId="Web-{2B7EC4DC-69B0-87BB-472B-5A54D0193063}"/>
    <pc:docChg chg="modSld">
      <pc:chgData name="Utilisateur invité" userId="S::urn:spo:anon#5103eb50e108d93af415914dca235f72712fd9b4f8cfb1e3357ca4a6e95133b0::" providerId="AD" clId="Web-{2B7EC4DC-69B0-87BB-472B-5A54D0193063}" dt="2024-10-23T11:50:18.552" v="17"/>
      <pc:docMkLst>
        <pc:docMk/>
      </pc:docMkLst>
      <pc:sldChg chg="addSp delSp modSp">
        <pc:chgData name="Utilisateur invité" userId="S::urn:spo:anon#5103eb50e108d93af415914dca235f72712fd9b4f8cfb1e3357ca4a6e95133b0::" providerId="AD" clId="Web-{2B7EC4DC-69B0-87BB-472B-5A54D0193063}" dt="2024-10-23T11:48:10.282" v="16" actId="1076"/>
        <pc:sldMkLst>
          <pc:docMk/>
          <pc:sldMk cId="1560351352" sldId="266"/>
        </pc:sldMkLst>
        <pc:spChg chg="del mod">
          <ac:chgData name="Utilisateur invité" userId="S::urn:spo:anon#5103eb50e108d93af415914dca235f72712fd9b4f8cfb1e3357ca4a6e95133b0::" providerId="AD" clId="Web-{2B7EC4DC-69B0-87BB-472B-5A54D0193063}" dt="2024-10-23T11:48:03.892" v="15"/>
          <ac:spMkLst>
            <pc:docMk/>
            <pc:sldMk cId="1560351352" sldId="266"/>
            <ac:spMk id="3" creationId="{DFCE5D13-B653-7EBA-458C-5DB351A5993D}"/>
          </ac:spMkLst>
        </pc:spChg>
        <pc:graphicFrameChg chg="add del mod">
          <ac:chgData name="Utilisateur invité" userId="S::urn:spo:anon#5103eb50e108d93af415914dca235f72712fd9b4f8cfb1e3357ca4a6e95133b0::" providerId="AD" clId="Web-{2B7EC4DC-69B0-87BB-472B-5A54D0193063}" dt="2024-10-23T11:47:18.816" v="7"/>
          <ac:graphicFrameMkLst>
            <pc:docMk/>
            <pc:sldMk cId="1560351352" sldId="266"/>
            <ac:graphicFrameMk id="5" creationId="{964D907F-0296-CBF3-BE34-A0982CEE50B6}"/>
          </ac:graphicFrameMkLst>
        </pc:graphicFrameChg>
        <pc:graphicFrameChg chg="add del mod modGraphic">
          <ac:chgData name="Utilisateur invité" userId="S::urn:spo:anon#5103eb50e108d93af415914dca235f72712fd9b4f8cfb1e3357ca4a6e95133b0::" providerId="AD" clId="Web-{2B7EC4DC-69B0-87BB-472B-5A54D0193063}" dt="2024-10-23T11:47:17.128" v="6"/>
          <ac:graphicFrameMkLst>
            <pc:docMk/>
            <pc:sldMk cId="1560351352" sldId="266"/>
            <ac:graphicFrameMk id="7" creationId="{99ACA351-C347-77E3-5ADA-D3FE87E07FE0}"/>
          </ac:graphicFrameMkLst>
        </pc:graphicFrameChg>
        <pc:graphicFrameChg chg="add mod modGraphic">
          <ac:chgData name="Utilisateur invité" userId="S::urn:spo:anon#5103eb50e108d93af415914dca235f72712fd9b4f8cfb1e3357ca4a6e95133b0::" providerId="AD" clId="Web-{2B7EC4DC-69B0-87BB-472B-5A54D0193063}" dt="2024-10-23T11:48:10.282" v="16" actId="1076"/>
          <ac:graphicFrameMkLst>
            <pc:docMk/>
            <pc:sldMk cId="1560351352" sldId="266"/>
            <ac:graphicFrameMk id="11" creationId="{2304568B-6192-16BF-112D-A05D34713DE0}"/>
          </ac:graphicFrameMkLst>
        </pc:graphicFrameChg>
      </pc:sldChg>
      <pc:sldChg chg="delSp">
        <pc:chgData name="Utilisateur invité" userId="S::urn:spo:anon#5103eb50e108d93af415914dca235f72712fd9b4f8cfb1e3357ca4a6e95133b0::" providerId="AD" clId="Web-{2B7EC4DC-69B0-87BB-472B-5A54D0193063}" dt="2024-10-23T11:50:18.552" v="17"/>
        <pc:sldMkLst>
          <pc:docMk/>
          <pc:sldMk cId="216619927" sldId="270"/>
        </pc:sldMkLst>
        <pc:spChg chg="del">
          <ac:chgData name="Utilisateur invité" userId="S::urn:spo:anon#5103eb50e108d93af415914dca235f72712fd9b4f8cfb1e3357ca4a6e95133b0::" providerId="AD" clId="Web-{2B7EC4DC-69B0-87BB-472B-5A54D0193063}" dt="2024-10-23T11:50:18.552" v="17"/>
          <ac:spMkLst>
            <pc:docMk/>
            <pc:sldMk cId="216619927" sldId="270"/>
            <ac:spMk id="3" creationId="{7FA6B2A5-A3FB-49CA-1A4E-E811953DAC87}"/>
          </ac:spMkLst>
        </pc:spChg>
      </pc:sldChg>
    </pc:docChg>
  </pc:docChgLst>
  <pc:docChgLst>
    <pc:chgData name="Jérémie Hoffner" userId="b935e5c4-a263-4c7e-ad1e-6efb2c19a748" providerId="ADAL" clId="{AD5603B2-E5D6-8743-AA58-F5A7935CC1A9}"/>
    <pc:docChg chg="undo custSel addSld modSld">
      <pc:chgData name="Jérémie Hoffner" userId="b935e5c4-a263-4c7e-ad1e-6efb2c19a748" providerId="ADAL" clId="{AD5603B2-E5D6-8743-AA58-F5A7935CC1A9}" dt="2024-10-25T07:22:10.253" v="381" actId="20577"/>
      <pc:docMkLst>
        <pc:docMk/>
      </pc:docMkLst>
      <pc:sldChg chg="modSp">
        <pc:chgData name="Jérémie Hoffner" userId="b935e5c4-a263-4c7e-ad1e-6efb2c19a748" providerId="ADAL" clId="{AD5603B2-E5D6-8743-AA58-F5A7935CC1A9}" dt="2024-10-25T07:07:24.566" v="308" actId="115"/>
        <pc:sldMkLst>
          <pc:docMk/>
          <pc:sldMk cId="0" sldId="259"/>
        </pc:sldMkLst>
        <pc:spChg chg="mod">
          <ac:chgData name="Jérémie Hoffner" userId="b935e5c4-a263-4c7e-ad1e-6efb2c19a748" providerId="ADAL" clId="{AD5603B2-E5D6-8743-AA58-F5A7935CC1A9}" dt="2024-10-25T07:07:24.566" v="308" actId="115"/>
          <ac:spMkLst>
            <pc:docMk/>
            <pc:sldMk cId="0" sldId="259"/>
            <ac:spMk id="4" creationId="{963322BE-AE38-A7CC-4B61-68419F45C4C8}"/>
          </ac:spMkLst>
        </pc:spChg>
      </pc:sldChg>
      <pc:sldChg chg="modSp">
        <pc:chgData name="Jérémie Hoffner" userId="b935e5c4-a263-4c7e-ad1e-6efb2c19a748" providerId="ADAL" clId="{AD5603B2-E5D6-8743-AA58-F5A7935CC1A9}" dt="2024-10-24T07:23:52.839" v="39" actId="20577"/>
        <pc:sldMkLst>
          <pc:docMk/>
          <pc:sldMk cId="484726144" sldId="262"/>
        </pc:sldMkLst>
        <pc:graphicFrameChg chg="modGraphic">
          <ac:chgData name="Jérémie Hoffner" userId="b935e5c4-a263-4c7e-ad1e-6efb2c19a748" providerId="ADAL" clId="{AD5603B2-E5D6-8743-AA58-F5A7935CC1A9}" dt="2024-10-24T07:23:52.839" v="39" actId="20577"/>
          <ac:graphicFrameMkLst>
            <pc:docMk/>
            <pc:sldMk cId="484726144" sldId="262"/>
            <ac:graphicFrameMk id="4" creationId="{85A047BA-4ED5-6C61-8C0E-FD0EB148F0A4}"/>
          </ac:graphicFrameMkLst>
        </pc:graphicFrameChg>
      </pc:sldChg>
      <pc:sldChg chg="modSp">
        <pc:chgData name="Jérémie Hoffner" userId="b935e5c4-a263-4c7e-ad1e-6efb2c19a748" providerId="ADAL" clId="{AD5603B2-E5D6-8743-AA58-F5A7935CC1A9}" dt="2024-10-25T07:22:10.253" v="381" actId="20577"/>
        <pc:sldMkLst>
          <pc:docMk/>
          <pc:sldMk cId="1560351352" sldId="266"/>
        </pc:sldMkLst>
        <pc:graphicFrameChg chg="modGraphic">
          <ac:chgData name="Jérémie Hoffner" userId="b935e5c4-a263-4c7e-ad1e-6efb2c19a748" providerId="ADAL" clId="{AD5603B2-E5D6-8743-AA58-F5A7935CC1A9}" dt="2024-10-25T07:22:10.253" v="381" actId="20577"/>
          <ac:graphicFrameMkLst>
            <pc:docMk/>
            <pc:sldMk cId="1560351352" sldId="266"/>
            <ac:graphicFrameMk id="11" creationId="{2304568B-6192-16BF-112D-A05D34713DE0}"/>
          </ac:graphicFrameMkLst>
        </pc:graphicFrameChg>
      </pc:sldChg>
      <pc:sldChg chg="modSp">
        <pc:chgData name="Jérémie Hoffner" userId="b935e5c4-a263-4c7e-ad1e-6efb2c19a748" providerId="ADAL" clId="{AD5603B2-E5D6-8743-AA58-F5A7935CC1A9}" dt="2024-10-24T07:35:18.927" v="126" actId="20577"/>
        <pc:sldMkLst>
          <pc:docMk/>
          <pc:sldMk cId="3957477440" sldId="268"/>
        </pc:sldMkLst>
        <pc:spChg chg="mod">
          <ac:chgData name="Jérémie Hoffner" userId="b935e5c4-a263-4c7e-ad1e-6efb2c19a748" providerId="ADAL" clId="{AD5603B2-E5D6-8743-AA58-F5A7935CC1A9}" dt="2024-10-24T07:35:18.927" v="126" actId="20577"/>
          <ac:spMkLst>
            <pc:docMk/>
            <pc:sldMk cId="3957477440" sldId="268"/>
            <ac:spMk id="3" creationId="{1B3F4004-6F6A-7AE2-033D-DD064EACBAE8}"/>
          </ac:spMkLst>
        </pc:spChg>
      </pc:sldChg>
      <pc:sldChg chg="modSp">
        <pc:chgData name="Jérémie Hoffner" userId="b935e5c4-a263-4c7e-ad1e-6efb2c19a748" providerId="ADAL" clId="{AD5603B2-E5D6-8743-AA58-F5A7935CC1A9}" dt="2024-10-25T07:00:20.715" v="276" actId="20577"/>
        <pc:sldMkLst>
          <pc:docMk/>
          <pc:sldMk cId="3046797472" sldId="269"/>
        </pc:sldMkLst>
        <pc:spChg chg="mod">
          <ac:chgData name="Jérémie Hoffner" userId="b935e5c4-a263-4c7e-ad1e-6efb2c19a748" providerId="ADAL" clId="{AD5603B2-E5D6-8743-AA58-F5A7935CC1A9}" dt="2024-10-25T07:00:20.715" v="276" actId="20577"/>
          <ac:spMkLst>
            <pc:docMk/>
            <pc:sldMk cId="3046797472" sldId="269"/>
            <ac:spMk id="4" creationId="{963322BE-AE38-A7CC-4B61-68419F45C4C8}"/>
          </ac:spMkLst>
        </pc:spChg>
      </pc:sldChg>
      <pc:sldChg chg="modSp">
        <pc:chgData name="Jérémie Hoffner" userId="b935e5c4-a263-4c7e-ad1e-6efb2c19a748" providerId="ADAL" clId="{AD5603B2-E5D6-8743-AA58-F5A7935CC1A9}" dt="2024-10-24T07:32:12.605" v="125" actId="20577"/>
        <pc:sldMkLst>
          <pc:docMk/>
          <pc:sldMk cId="3854283280" sldId="271"/>
        </pc:sldMkLst>
        <pc:spChg chg="mod">
          <ac:chgData name="Jérémie Hoffner" userId="b935e5c4-a263-4c7e-ad1e-6efb2c19a748" providerId="ADAL" clId="{AD5603B2-E5D6-8743-AA58-F5A7935CC1A9}" dt="2024-10-24T07:32:12.605" v="125" actId="20577"/>
          <ac:spMkLst>
            <pc:docMk/>
            <pc:sldMk cId="3854283280" sldId="271"/>
            <ac:spMk id="3" creationId="{C7D305B8-B7CA-3449-F36B-A1B79C5266C0}"/>
          </ac:spMkLst>
        </pc:spChg>
      </pc:sldChg>
      <pc:sldChg chg="modSp">
        <pc:chgData name="Jérémie Hoffner" userId="b935e5c4-a263-4c7e-ad1e-6efb2c19a748" providerId="ADAL" clId="{AD5603B2-E5D6-8743-AA58-F5A7935CC1A9}" dt="2024-10-25T06:54:59.369" v="275" actId="20577"/>
        <pc:sldMkLst>
          <pc:docMk/>
          <pc:sldMk cId="766415162" sldId="273"/>
        </pc:sldMkLst>
        <pc:spChg chg="mod">
          <ac:chgData name="Jérémie Hoffner" userId="b935e5c4-a263-4c7e-ad1e-6efb2c19a748" providerId="ADAL" clId="{AD5603B2-E5D6-8743-AA58-F5A7935CC1A9}" dt="2024-10-25T06:54:59.369" v="275" actId="20577"/>
          <ac:spMkLst>
            <pc:docMk/>
            <pc:sldMk cId="766415162" sldId="273"/>
            <ac:spMk id="2" creationId="{8E35E1A9-99CA-988F-D483-EA27CC45D8CE}"/>
          </ac:spMkLst>
        </pc:spChg>
      </pc:sldChg>
      <pc:sldChg chg="addSp modSp">
        <pc:chgData name="Jérémie Hoffner" userId="b935e5c4-a263-4c7e-ad1e-6efb2c19a748" providerId="ADAL" clId="{AD5603B2-E5D6-8743-AA58-F5A7935CC1A9}" dt="2024-10-24T08:30:45.543" v="264" actId="14100"/>
        <pc:sldMkLst>
          <pc:docMk/>
          <pc:sldMk cId="2389632826" sldId="275"/>
        </pc:sldMkLst>
        <pc:spChg chg="mod">
          <ac:chgData name="Jérémie Hoffner" userId="b935e5c4-a263-4c7e-ad1e-6efb2c19a748" providerId="ADAL" clId="{AD5603B2-E5D6-8743-AA58-F5A7935CC1A9}" dt="2024-10-24T08:29:25.576" v="250" actId="1076"/>
          <ac:spMkLst>
            <pc:docMk/>
            <pc:sldMk cId="2389632826" sldId="275"/>
            <ac:spMk id="4" creationId="{4171F146-8ECA-53FF-CA68-B90F915AF478}"/>
          </ac:spMkLst>
        </pc:spChg>
        <pc:picChg chg="add mod">
          <ac:chgData name="Jérémie Hoffner" userId="b935e5c4-a263-4c7e-ad1e-6efb2c19a748" providerId="ADAL" clId="{AD5603B2-E5D6-8743-AA58-F5A7935CC1A9}" dt="2024-10-24T08:30:43.492" v="263" actId="14100"/>
          <ac:picMkLst>
            <pc:docMk/>
            <pc:sldMk cId="2389632826" sldId="275"/>
            <ac:picMk id="6" creationId="{B37C1BE9-C42E-9943-C0DC-2FD5DCF3D1A3}"/>
          </ac:picMkLst>
        </pc:picChg>
        <pc:picChg chg="add mod">
          <ac:chgData name="Jérémie Hoffner" userId="b935e5c4-a263-4c7e-ad1e-6efb2c19a748" providerId="ADAL" clId="{AD5603B2-E5D6-8743-AA58-F5A7935CC1A9}" dt="2024-10-24T08:30:45.543" v="264" actId="14100"/>
          <ac:picMkLst>
            <pc:docMk/>
            <pc:sldMk cId="2389632826" sldId="275"/>
            <ac:picMk id="11" creationId="{FF3BED29-BAD9-DD27-4C78-B4BB7CF009D0}"/>
          </ac:picMkLst>
        </pc:picChg>
      </pc:sldChg>
      <pc:sldChg chg="addSp delSp modSp add">
        <pc:chgData name="Jérémie Hoffner" userId="b935e5c4-a263-4c7e-ad1e-6efb2c19a748" providerId="ADAL" clId="{AD5603B2-E5D6-8743-AA58-F5A7935CC1A9}" dt="2024-10-24T08:31:33.789" v="274" actId="170"/>
        <pc:sldMkLst>
          <pc:docMk/>
          <pc:sldMk cId="3466829795" sldId="276"/>
        </pc:sldMkLst>
        <pc:spChg chg="ord">
          <ac:chgData name="Jérémie Hoffner" userId="b935e5c4-a263-4c7e-ad1e-6efb2c19a748" providerId="ADAL" clId="{AD5603B2-E5D6-8743-AA58-F5A7935CC1A9}" dt="2024-10-24T08:31:33.789" v="274" actId="170"/>
          <ac:spMkLst>
            <pc:docMk/>
            <pc:sldMk cId="3466829795" sldId="276"/>
            <ac:spMk id="4" creationId="{4171F146-8ECA-53FF-CA68-B90F915AF478}"/>
          </ac:spMkLst>
        </pc:spChg>
        <pc:picChg chg="del">
          <ac:chgData name="Jérémie Hoffner" userId="b935e5c4-a263-4c7e-ad1e-6efb2c19a748" providerId="ADAL" clId="{AD5603B2-E5D6-8743-AA58-F5A7935CC1A9}" dt="2024-10-24T08:30:55.395" v="266" actId="478"/>
          <ac:picMkLst>
            <pc:docMk/>
            <pc:sldMk cId="3466829795" sldId="276"/>
            <ac:picMk id="6" creationId="{B37C1BE9-C42E-9943-C0DC-2FD5DCF3D1A3}"/>
          </ac:picMkLst>
        </pc:picChg>
        <pc:picChg chg="add mod ord">
          <ac:chgData name="Jérémie Hoffner" userId="b935e5c4-a263-4c7e-ad1e-6efb2c19a748" providerId="ADAL" clId="{AD5603B2-E5D6-8743-AA58-F5A7935CC1A9}" dt="2024-10-24T08:31:27.193" v="273" actId="167"/>
          <ac:picMkLst>
            <pc:docMk/>
            <pc:sldMk cId="3466829795" sldId="276"/>
            <ac:picMk id="7" creationId="{B8B60C3A-1B20-F895-51A7-5453191F03BA}"/>
          </ac:picMkLst>
        </pc:picChg>
        <pc:picChg chg="del">
          <ac:chgData name="Jérémie Hoffner" userId="b935e5c4-a263-4c7e-ad1e-6efb2c19a748" providerId="ADAL" clId="{AD5603B2-E5D6-8743-AA58-F5A7935CC1A9}" dt="2024-10-24T08:30:57.629" v="267" actId="478"/>
          <ac:picMkLst>
            <pc:docMk/>
            <pc:sldMk cId="3466829795" sldId="276"/>
            <ac:picMk id="11" creationId="{FF3BED29-BAD9-DD27-4C78-B4BB7CF009D0}"/>
          </ac:picMkLst>
        </pc:picChg>
      </pc:sldChg>
    </pc:docChg>
  </pc:docChgLst>
</pc:chgInfo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715C49-EE02-45C2-BDD5-B2283BF39EDD}" authorId="{3D87763F-D8C4-7286-42CB-F4063ECA41F3}" created="2024-10-24T08:35:03.303">
    <pc:sldMkLst xmlns:pc="http://schemas.microsoft.com/office/powerpoint/2013/main/command">
      <pc:docMk/>
      <pc:sldMk cId="0" sldId="259"/>
    </pc:sldMkLst>
    <p188:txBody>
      <a:bodyPr/>
      <a:lstStyle/>
      <a:p>
        <a:r>
          <a:rPr lang="fr-FR"/>
          <a:t>Jeremie</a:t>
        </a:r>
      </a:p>
    </p188:txBody>
  </p188:cm>
</p188:cmLst>
</file>

<file path=ppt/comments/modernComment_104_59315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7C192B9-1178-4424-B0ED-5ACC3A85D95B}" authorId="{3D87763F-D8C4-7286-42CB-F4063ECA41F3}" created="2024-10-24T08:29:57.530">
    <pc:sldMkLst xmlns:pc="http://schemas.microsoft.com/office/powerpoint/2013/main/command">
      <pc:docMk/>
      <pc:sldMk cId="93525330" sldId="260"/>
    </pc:sldMkLst>
    <p188:txBody>
      <a:bodyPr/>
      <a:lstStyle/>
      <a:p>
        <a:r>
          <a:rPr lang="fr-FR"/>
          <a:t>Malek</a:t>
        </a:r>
      </a:p>
    </p188:txBody>
  </p188:cm>
</p188:cmLst>
</file>

<file path=ppt/comments/modernComment_106_1CE455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F56BB7D-B93A-4504-88A3-73846B73CD71}" authorId="{3D87763F-D8C4-7286-42CB-F4063ECA41F3}" created="2024-10-24T08:23:48.036">
    <pc:sldMkLst xmlns:pc="http://schemas.microsoft.com/office/powerpoint/2013/main/command">
      <pc:docMk/>
      <pc:sldMk cId="484726144" sldId="262"/>
    </pc:sldMkLst>
    <p188:txBody>
      <a:bodyPr/>
      <a:lstStyle/>
      <a:p>
        <a:r>
          <a:rPr lang="fr-FR"/>
          <a:t>Malek</a:t>
        </a:r>
      </a:p>
    </p188:txBody>
  </p188:cm>
</p188:cmLst>
</file>

<file path=ppt/comments/modernComment_107_6FE991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6B3BFA-DB2D-4769-9E48-DA400E56FA8D}" authorId="{3D87763F-D8C4-7286-42CB-F4063ECA41F3}" created="2024-10-24T08:26:33.994">
    <pc:sldMkLst xmlns:pc="http://schemas.microsoft.com/office/powerpoint/2013/main/command">
      <pc:docMk/>
      <pc:sldMk cId="1877578049" sldId="263"/>
    </pc:sldMkLst>
    <p188:txBody>
      <a:bodyPr/>
      <a:lstStyle/>
      <a:p>
        <a:r>
          <a:rPr lang="fr-FR"/>
          <a:t>Noemie</a:t>
        </a:r>
      </a:p>
    </p188:txBody>
  </p188:cm>
</p188:cmLst>
</file>

<file path=ppt/comments/modernComment_108_1FED704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1BDFCE5-8731-4DFF-9520-F39AECAA8AF0}" authorId="{3D87763F-D8C4-7286-42CB-F4063ECA41F3}" created="2024-10-24T08:34:52.834">
    <pc:sldMkLst xmlns:pc="http://schemas.microsoft.com/office/powerpoint/2013/main/command">
      <pc:docMk/>
      <pc:sldMk cId="535654474" sldId="264"/>
    </pc:sldMkLst>
    <p188:txBody>
      <a:bodyPr/>
      <a:lstStyle/>
      <a:p>
        <a:r>
          <a:rPr lang="fr-FR"/>
          <a:t>Victor</a:t>
        </a:r>
      </a:p>
    </p188:txBody>
  </p188:cm>
</p188:cmLst>
</file>

<file path=ppt/comments/modernComment_109_B0070C3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F60CFF-D7B5-4EB4-B10F-7924C98E1208}" authorId="{3D87763F-D8C4-7286-42CB-F4063ECA41F3}" created="2024-10-24T08:34:47.100">
    <pc:sldMkLst xmlns:pc="http://schemas.microsoft.com/office/powerpoint/2013/main/command">
      <pc:docMk/>
      <pc:sldMk cId="2953251889" sldId="265"/>
    </pc:sldMkLst>
    <p188:txBody>
      <a:bodyPr/>
      <a:lstStyle/>
      <a:p>
        <a:r>
          <a:rPr lang="fr-FR"/>
          <a:t>Victor</a:t>
        </a:r>
      </a:p>
    </p188:txBody>
  </p188:cm>
</p188:cmLst>
</file>

<file path=ppt/comments/modernComment_10A_5D0112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9B8A1D-2566-42D0-9089-04F806689F8D}" authorId="{3D87763F-D8C4-7286-42CB-F4063ECA41F3}" created="2024-10-24T08:33:13.394">
    <pc:sldMkLst xmlns:pc="http://schemas.microsoft.com/office/powerpoint/2013/main/command">
      <pc:docMk/>
      <pc:sldMk cId="1560351352" sldId="266"/>
    </pc:sldMkLst>
    <p188:txBody>
      <a:bodyPr/>
      <a:lstStyle/>
      <a:p>
        <a:r>
          <a:rPr lang="fr-FR"/>
          <a:t>Noemie</a:t>
        </a:r>
      </a:p>
    </p188:txBody>
  </p188:cm>
</p188:cmLst>
</file>

<file path=ppt/comments/modernComment_10C_EBE250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1D3BC6-D4A4-4426-8A3B-54FDD19205A5}" authorId="{3D87763F-D8C4-7286-42CB-F4063ECA41F3}" created="2024-10-24T08:33:18.316">
    <pc:sldMkLst xmlns:pc="http://schemas.microsoft.com/office/powerpoint/2013/main/command">
      <pc:docMk/>
      <pc:sldMk cId="3957477440" sldId="268"/>
    </pc:sldMkLst>
    <p188:txBody>
      <a:bodyPr/>
      <a:lstStyle/>
      <a:p>
        <a:r>
          <a:rPr lang="fr-FR"/>
          <a:t>Noemie</a:t>
        </a:r>
      </a:p>
    </p188:txBody>
  </p188:cm>
</p188:cmLst>
</file>

<file path=ppt/comments/modernComment_10D_B59A70A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80B2BD-D80C-467D-BCF2-86A3588D97D4}" authorId="{3D87763F-D8C4-7286-42CB-F4063ECA41F3}" created="2024-10-24T08:35:15.694">
    <pc:sldMkLst xmlns:pc="http://schemas.microsoft.com/office/powerpoint/2013/main/command">
      <pc:docMk/>
      <pc:sldMk cId="3046797472" sldId="269"/>
    </pc:sldMkLst>
    <p188:txBody>
      <a:bodyPr/>
      <a:lstStyle/>
      <a:p>
        <a:r>
          <a:rPr lang="fr-FR"/>
          <a:t>Jeremie</a:t>
        </a:r>
      </a:p>
    </p188:txBody>
  </p188:cm>
</p188:cmLst>
</file>

<file path=ppt/comments/modernComment_10E_CE95B9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23E47-9581-4468-83B2-2729A1EE8F55}" authorId="{3D87763F-D8C4-7286-42CB-F4063ECA41F3}" created="2024-10-24T08:24:24.897">
    <pc:sldMkLst xmlns:pc="http://schemas.microsoft.com/office/powerpoint/2013/main/command">
      <pc:docMk/>
      <pc:sldMk cId="216619927" sldId="270"/>
    </pc:sldMkLst>
    <p188:txBody>
      <a:bodyPr/>
      <a:lstStyle/>
      <a:p>
        <a:r>
          <a:rPr lang="fr-FR"/>
          <a:t>Victor</a:t>
        </a:r>
      </a:p>
    </p188:txBody>
  </p188:cm>
</p188:cmLst>
</file>

<file path=ppt/comments/modernComment_10F_E5BBB2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51958F-FCB7-4502-9E77-F62B008BAB19}" authorId="{3D87763F-D8C4-7286-42CB-F4063ECA41F3}" created="2024-10-24T08:27:56.183">
    <pc:sldMkLst xmlns:pc="http://schemas.microsoft.com/office/powerpoint/2013/main/command">
      <pc:docMk/>
      <pc:sldMk cId="3854283280" sldId="271"/>
    </pc:sldMkLst>
    <p188:txBody>
      <a:bodyPr/>
      <a:lstStyle/>
      <a:p>
        <a:r>
          <a:rPr lang="fr-FR"/>
          <a:t>Noemie</a:t>
        </a:r>
      </a:p>
    </p188:txBody>
  </p188:cm>
</p188:cmLst>
</file>

<file path=ppt/comments/modernComment_111_2DAE91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F3AE4F-F8AE-495E-8AC6-C6A734F3B8F2}" authorId="{3D87763F-D8C4-7286-42CB-F4063ECA41F3}" created="2024-10-24T08:23:53.802">
    <pc:sldMkLst xmlns:pc="http://schemas.microsoft.com/office/powerpoint/2013/main/command">
      <pc:docMk/>
      <pc:sldMk cId="766415162" sldId="273"/>
    </pc:sldMkLst>
    <p188:txBody>
      <a:bodyPr/>
      <a:lstStyle/>
      <a:p>
        <a:r>
          <a:rPr lang="fr-FR"/>
          <a:t>Malek</a:t>
        </a:r>
      </a:p>
    </p188:txBody>
  </p188:cm>
</p188:cmLst>
</file>

<file path=ppt/comments/modernComment_113_8E6EE73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7155FB-3F4C-4241-95B4-3B16C1D2A4F4}" authorId="{3D87763F-D8C4-7286-42CB-F4063ECA41F3}" created="2024-10-24T08:26:02.946">
    <pc:sldMkLst xmlns:pc="http://schemas.microsoft.com/office/powerpoint/2013/main/command">
      <pc:docMk/>
      <pc:sldMk cId="2389632826" sldId="275"/>
    </pc:sldMkLst>
    <p188:txBody>
      <a:bodyPr/>
      <a:lstStyle/>
      <a:p>
        <a:r>
          <a:rPr lang="fr-FR"/>
          <a:t>Jeremie</a:t>
        </a:r>
      </a:p>
    </p188:txBody>
  </p188:cm>
</p188:cmLst>
</file>

<file path=ppt/comments/modernComment_114_CEA39FE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7155FB-3F4C-4241-95B4-3B16C1D2A4F4}" authorId="{3D87763F-D8C4-7286-42CB-F4063ECA41F3}" created="2024-10-24T08:26:02.946">
    <pc:sldMkLst xmlns:pc="http://schemas.microsoft.com/office/powerpoint/2013/main/command">
      <pc:docMk/>
      <pc:sldMk cId="2389632826" sldId="275"/>
    </pc:sldMkLst>
    <p188:txBody>
      <a:bodyPr/>
      <a:lstStyle/>
      <a:p>
        <a:r>
          <a:rPr lang="fr-FR"/>
          <a:t>Jeremie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C3649-6C74-4FDE-B7C1-307D21C6707F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C6347-B07E-49FC-87D8-F5E6C84D54A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67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49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FD7C-E4C8-4F9F-F943-87494B2D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0AB32-56E0-4A9F-5DD3-10001D4AF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9F98F-6676-A86D-F3CE-42F61E05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FE7E4-981A-2CCD-872E-7677A64F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9559-C303-FDBD-A9AB-F4A88F15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0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ADB8-D4A7-A9BB-E845-0F8FFE60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DA629-CB4F-FB8B-9DCD-0383FED59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D300-D076-5E38-B909-14FC280D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18EFF-9607-62C9-7E9A-104DB77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AF5CE-9AAC-DAFF-6D63-E63E28FE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EE0A93-9EC0-B7F9-11D1-FB4D99655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09146-18C2-0698-5770-75A8BFD49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8284-007F-DF47-6FE8-1E4DDBC5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8E074-E1B7-2BC7-645C-F9095799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8314-4EB5-0301-08D4-C061EAA5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4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421233"/>
            <a:ext cx="11360800" cy="11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15600" y="1633633"/>
            <a:ext cx="11360800" cy="44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fr" smtClean="0"/>
              <a:pPr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722141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A9EA-7949-24D9-2093-3DF64A0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E337-8001-9AB3-A81E-C5CD50CF7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4F52-9875-C572-C7CE-263FEF9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746C-91CE-0CDB-B2C6-33679470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E37E7-0DE7-3AA7-A4FD-0DA4F30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6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EAC5-EF5D-E538-8845-F5551B63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1D1D7-1DBF-D4D6-FEE9-F9193AD5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B75C-E7FC-E7DD-0693-CAE0FD64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E5ED-83D0-EA32-9B71-10F76A04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6707B-C6E5-77FB-1E65-1708350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0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19E8-D1E2-3A0C-2C4C-990CAD8A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4E7F-63B4-FDD9-12BB-DBB2DF04D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2F09-E217-2723-71EE-6BDF3A4A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FF01D-8F5A-AF3A-0BBB-55F009DF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E492D-07CA-20ED-7882-0F4FE142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6E53A-7DD8-49EF-2F4F-96E8A700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3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54BF-F4A1-51E8-DA0D-40C24EC0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29D5-28D5-B996-CCE4-EF4912F9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E700A-61EE-1BE3-A935-6EE03A025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FF09A-6A3A-7A5B-772C-488561A1C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D7BBC-3836-12E8-AEE1-E82A7B1B4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42101-F1D3-0971-C6F7-1C6CE978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C9F6D-E5C4-136D-89F5-C1435DCA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F5E09-192E-5769-813B-1095C3EB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63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DF3E-8F4B-62DE-52D1-730585FA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CF62D-A8F5-A931-4DF5-EF1A77E4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D04C5-DBA3-BF62-C4A6-CF4E0630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733F-0639-EEA9-E2F2-A7B743FF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48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7F9DCB-E456-4FEE-3589-189F48D3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054D8-5CA8-BF85-3706-80E9A1A1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68716-ADE7-BA40-659D-AF910D5A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3E8B-8A52-482B-2C02-158E021B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4D763-D0CF-4B14-E9F8-27F35FD3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87F03-C76A-A290-0C4E-96CFD988A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A449E-E3A5-3E9D-FCC9-79A13F3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0C09D-EECE-CFFB-9C07-44AC218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CB841-CEE9-939E-DDED-C9C202E3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3A1E3-D5C1-9561-F9B8-D53E711D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9F581-51D3-230F-6135-B96ABBDDA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7BFE9-A56F-80E0-B134-6A0C4103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AAC26-6A88-0C53-D574-6377D695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3B21-2496-F011-8CEA-9512299B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FE8A2-3209-F314-05C5-4F4CFAD7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07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317DD-427F-9C87-7A31-89329305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D59F-F371-93AF-F7A0-33CEED323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71BF-41A9-E49D-895A-2ECDCFD09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34FFD-69C8-44BD-8D9A-D011D4ED0BB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29E17-0315-44E0-E9BD-B15D8BC7C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F9CCF-8BB2-B0EB-4ADC-710CD20F0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3788E-4856-4A50-ABF4-F1C765D5D92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8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6_1CE4558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1_2DAE913A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9_B0070C3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1FED704A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5D01127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C_EBE2504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microsoft.com/office/2018/10/relationships/comments" Target="../comments/modernComment_107_6FE9914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F_E5BBB21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13_8E6EE73A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14_CEA39F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E_CE95B97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593155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B59A70A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3000" contrast="1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F750-491E-8067-5175-05B317EC4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811" y="4550298"/>
            <a:ext cx="7320769" cy="1591202"/>
          </a:xfrm>
        </p:spPr>
        <p:txBody>
          <a:bodyPr>
            <a:noAutofit/>
          </a:bodyPr>
          <a:lstStyle/>
          <a:p>
            <a:pPr algn="l"/>
            <a:r>
              <a:rPr lang="en-GB"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Explorer </a:t>
            </a:r>
            <a:br>
              <a:rPr lang="en-GB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</a:rPr>
            </a:br>
            <a:r>
              <a:rPr lang="fr-FR"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l'apparence</a:t>
            </a:r>
            <a:r>
              <a:rPr lang="en-GB"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 </a:t>
            </a:r>
            <a:r>
              <a:rPr lang="fr-FR" sz="54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/>
              </a:rPr>
              <a:t>spectrale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9CB11C-8137-2EA7-6B9E-299483A1F5D8}"/>
              </a:ext>
            </a:extLst>
          </p:cNvPr>
          <p:cNvSpPr txBox="1"/>
          <p:nvPr/>
        </p:nvSpPr>
        <p:spPr>
          <a:xfrm>
            <a:off x="648416" y="1042565"/>
            <a:ext cx="407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Charte Projet et Présentation Technique</a:t>
            </a:r>
            <a:br>
              <a:rPr lang="fr-FR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24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Octobre 2024</a:t>
            </a:r>
            <a:endParaRPr lang="en-GB" sz="2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773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7D73-8A3C-AF96-D42D-606DEDF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b="1" err="1"/>
              <a:t>Tâches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A047BA-4ED5-6C61-8C0E-FD0EB148F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34893"/>
              </p:ext>
            </p:extLst>
          </p:nvPr>
        </p:nvGraphicFramePr>
        <p:xfrm>
          <a:off x="1290670" y="1690688"/>
          <a:ext cx="9610659" cy="483636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1138">
                  <a:extLst>
                    <a:ext uri="{9D8B030D-6E8A-4147-A177-3AD203B41FA5}">
                      <a16:colId xmlns:a16="http://schemas.microsoft.com/office/drawing/2014/main" val="3499503774"/>
                    </a:ext>
                  </a:extLst>
                </a:gridCol>
                <a:gridCol w="716708">
                  <a:extLst>
                    <a:ext uri="{9D8B030D-6E8A-4147-A177-3AD203B41FA5}">
                      <a16:colId xmlns:a16="http://schemas.microsoft.com/office/drawing/2014/main" val="3470740533"/>
                    </a:ext>
                  </a:extLst>
                </a:gridCol>
                <a:gridCol w="3588076">
                  <a:extLst>
                    <a:ext uri="{9D8B030D-6E8A-4147-A177-3AD203B41FA5}">
                      <a16:colId xmlns:a16="http://schemas.microsoft.com/office/drawing/2014/main" val="38205836"/>
                    </a:ext>
                  </a:extLst>
                </a:gridCol>
                <a:gridCol w="518632">
                  <a:extLst>
                    <a:ext uri="{9D8B030D-6E8A-4147-A177-3AD203B41FA5}">
                      <a16:colId xmlns:a16="http://schemas.microsoft.com/office/drawing/2014/main" val="694086089"/>
                    </a:ext>
                  </a:extLst>
                </a:gridCol>
                <a:gridCol w="4456105">
                  <a:extLst>
                    <a:ext uri="{9D8B030D-6E8A-4147-A177-3AD203B41FA5}">
                      <a16:colId xmlns:a16="http://schemas.microsoft.com/office/drawing/2014/main" val="3572296736"/>
                    </a:ext>
                  </a:extLst>
                </a:gridCol>
              </a:tblGrid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N°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Buy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Tâche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Durée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Livrable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3669686415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1 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Mesures spectrales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2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Tableau de valeurs des spectres avec courbes. Mesure du spectre des 24 couleurs du </a:t>
                      </a:r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ColorChecker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 pour chaque éclairage. 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3706354346"/>
                  </a:ext>
                </a:extLst>
              </a:tr>
              <a:tr h="701296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2 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Récupérer les codes RGB de la photo du </a:t>
                      </a:r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colorchecker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 (photo prise dans les mêmes conditions d’éclairage)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1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Tableau de valeur RGB + photo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2966688496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3 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Modélisation géométrique de la réflexion. 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5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Code et documentation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2204024824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4 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Albédo du </a:t>
                      </a:r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ColorChecker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. 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1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Tableau des valeurs de l’albédo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758737552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5 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Vérification de la modélisation 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1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Tableau de comparaison des valeurs RGB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362218636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6.1 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Interaction lumière/matière version spectrale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5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Code et documentation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3230387104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6.2 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Interaction lumière/matière version XYZ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5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Code et documentation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4038825599"/>
                  </a:ext>
                </a:extLst>
              </a:tr>
              <a:tr h="516884"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7 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 err="1">
                          <a:solidFill>
                            <a:srgbClr val="000000"/>
                          </a:solidFill>
                          <a:effectLst/>
                        </a:rPr>
                        <a:t>Make</a:t>
                      </a:r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Implémentation Blender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5 jours </a:t>
                      </a:r>
                    </a:p>
                  </a:txBody>
                  <a:tcPr marL="0" marR="43547" marT="17419" marB="130641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fr-FR" sz="1200" cap="none" spc="0">
                          <a:solidFill>
                            <a:srgbClr val="000000"/>
                          </a:solidFill>
                          <a:effectLst/>
                        </a:rPr>
                        <a:t>Fichier Blender </a:t>
                      </a:r>
                    </a:p>
                  </a:txBody>
                  <a:tcPr marL="0" marR="43547" marT="17419" marB="130641"/>
                </a:tc>
                <a:extLst>
                  <a:ext uri="{0D108BD9-81ED-4DB2-BD59-A6C34878D82A}">
                    <a16:rowId xmlns:a16="http://schemas.microsoft.com/office/drawing/2014/main" val="3596747526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DAF57F85-36B3-079F-1A06-67DEC54A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95" y="1373943"/>
            <a:ext cx="10287000" cy="142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FBF08F-54B6-EEA2-9C2C-EC52CBCFD19C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847261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E35E1A9-99CA-988F-D483-EA27CC45D8CE}"/>
              </a:ext>
            </a:extLst>
          </p:cNvPr>
          <p:cNvSpPr txBox="1"/>
          <p:nvPr/>
        </p:nvSpPr>
        <p:spPr>
          <a:xfrm>
            <a:off x="423003" y="1221408"/>
            <a:ext cx="76766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/>
              <a:t>Début:</a:t>
            </a:r>
            <a:r>
              <a:rPr lang="fr-FR"/>
              <a:t> Lundi 4 novembre 2024</a:t>
            </a:r>
          </a:p>
          <a:p>
            <a:endParaRPr lang="fr-FR"/>
          </a:p>
          <a:p>
            <a:r>
              <a:rPr lang="fr-FR" b="1"/>
              <a:t>Fin:</a:t>
            </a:r>
            <a:r>
              <a:rPr lang="fr-FR"/>
              <a:t> Vendredi 2 mai 2025</a:t>
            </a:r>
          </a:p>
          <a:p>
            <a:endParaRPr lang="fr-FR"/>
          </a:p>
          <a:p>
            <a:r>
              <a:rPr lang="fr-FR" b="1"/>
              <a:t>Marge:</a:t>
            </a:r>
            <a:r>
              <a:rPr lang="fr-FR"/>
              <a:t> 1 jour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D5B5F1-77A2-7259-154B-AC92EA2C96DA}"/>
              </a:ext>
            </a:extLst>
          </p:cNvPr>
          <p:cNvSpPr txBox="1"/>
          <p:nvPr/>
        </p:nvSpPr>
        <p:spPr>
          <a:xfrm>
            <a:off x="1458686" y="200780"/>
            <a:ext cx="928672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Aptos Display"/>
              </a:rPr>
              <a:t>Jalons (diagramme de Gantt)</a:t>
            </a:r>
            <a:r>
              <a:rPr lang="fr-FR" sz="4400">
                <a:latin typeface="Aptos Display"/>
              </a:rPr>
              <a:t>​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14576AA-78C8-43C0-6DEC-ED082E7D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33124"/>
              </p:ext>
            </p:extLst>
          </p:nvPr>
        </p:nvGraphicFramePr>
        <p:xfrm>
          <a:off x="425750" y="2693254"/>
          <a:ext cx="11340499" cy="3798427"/>
        </p:xfrm>
        <a:graphic>
          <a:graphicData uri="http://schemas.openxmlformats.org/drawingml/2006/table">
            <a:tbl>
              <a:tblPr/>
              <a:tblGrid>
                <a:gridCol w="4117677">
                  <a:extLst>
                    <a:ext uri="{9D8B030D-6E8A-4147-A177-3AD203B41FA5}">
                      <a16:colId xmlns:a16="http://schemas.microsoft.com/office/drawing/2014/main" val="4290471462"/>
                    </a:ext>
                  </a:extLst>
                </a:gridCol>
                <a:gridCol w="684673">
                  <a:extLst>
                    <a:ext uri="{9D8B030D-6E8A-4147-A177-3AD203B41FA5}">
                      <a16:colId xmlns:a16="http://schemas.microsoft.com/office/drawing/2014/main" val="2422210679"/>
                    </a:ext>
                  </a:extLst>
                </a:gridCol>
                <a:gridCol w="675029">
                  <a:extLst>
                    <a:ext uri="{9D8B030D-6E8A-4147-A177-3AD203B41FA5}">
                      <a16:colId xmlns:a16="http://schemas.microsoft.com/office/drawing/2014/main" val="2448494355"/>
                    </a:ext>
                  </a:extLst>
                </a:gridCol>
                <a:gridCol w="462877">
                  <a:extLst>
                    <a:ext uri="{9D8B030D-6E8A-4147-A177-3AD203B41FA5}">
                      <a16:colId xmlns:a16="http://schemas.microsoft.com/office/drawing/2014/main" val="3232446626"/>
                    </a:ext>
                  </a:extLst>
                </a:gridCol>
                <a:gridCol w="626812">
                  <a:extLst>
                    <a:ext uri="{9D8B030D-6E8A-4147-A177-3AD203B41FA5}">
                      <a16:colId xmlns:a16="http://schemas.microsoft.com/office/drawing/2014/main" val="892150519"/>
                    </a:ext>
                  </a:extLst>
                </a:gridCol>
                <a:gridCol w="1051117">
                  <a:extLst>
                    <a:ext uri="{9D8B030D-6E8A-4147-A177-3AD203B41FA5}">
                      <a16:colId xmlns:a16="http://schemas.microsoft.com/office/drawing/2014/main" val="1529042158"/>
                    </a:ext>
                  </a:extLst>
                </a:gridCol>
                <a:gridCol w="125363">
                  <a:extLst>
                    <a:ext uri="{9D8B030D-6E8A-4147-A177-3AD203B41FA5}">
                      <a16:colId xmlns:a16="http://schemas.microsoft.com/office/drawing/2014/main" val="197013931"/>
                    </a:ext>
                  </a:extLst>
                </a:gridCol>
                <a:gridCol w="125363">
                  <a:extLst>
                    <a:ext uri="{9D8B030D-6E8A-4147-A177-3AD203B41FA5}">
                      <a16:colId xmlns:a16="http://schemas.microsoft.com/office/drawing/2014/main" val="2953026079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704123448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892952524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3839851307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955449037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584069700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3343446737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2414095733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362854809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678713842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3190058902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2281294868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3242703416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903463422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2790324744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144519733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2821337863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409532312"/>
                    </a:ext>
                  </a:extLst>
                </a:gridCol>
                <a:gridCol w="192866">
                  <a:extLst>
                    <a:ext uri="{9D8B030D-6E8A-4147-A177-3AD203B41FA5}">
                      <a16:colId xmlns:a16="http://schemas.microsoft.com/office/drawing/2014/main" val="118278197"/>
                    </a:ext>
                  </a:extLst>
                </a:gridCol>
              </a:tblGrid>
              <a:tr h="38119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ACTIVITÉ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DÉBUT DU PLAN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DURÉE DU PLAN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DÉBUT RÉEL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DURÉE RÉELLE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POURCENTAGE ACCOMPLI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Jours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670245"/>
                  </a:ext>
                </a:extLst>
              </a:tr>
              <a:tr h="15009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6108"/>
                  </a:ext>
                </a:extLst>
              </a:tr>
              <a:tr h="153430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Activité 00        : </a:t>
                      </a:r>
                      <a:r>
                        <a:rPr lang="fr-FR" sz="1000" b="0" i="0" u="none" strike="noStrike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Début du projet</a:t>
                      </a:r>
                      <a:endParaRPr lang="fr-FR" sz="10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1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9504804"/>
                  </a:ext>
                </a:extLst>
              </a:tr>
              <a:tr h="257305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Activité  01      : </a:t>
                      </a:r>
                      <a:r>
                        <a:rPr lang="en-GB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Mesures spectrales </a:t>
                      </a:r>
                      <a:endParaRPr lang="en-GB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357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530629"/>
                  </a:ext>
                </a:extLst>
              </a:tr>
              <a:tr h="50746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 02   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Extraction des codes RGB à partir de la photo du ColorChecker 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37188"/>
                  </a:ext>
                </a:extLst>
              </a:tr>
              <a:tr h="40025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 03   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Modélisation géométrique du phénomène de réflexion  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923413"/>
                  </a:ext>
                </a:extLst>
              </a:tr>
              <a:tr h="28589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04   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Calcul de l'albédo du ColorChecker 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311952"/>
                  </a:ext>
                </a:extLst>
              </a:tr>
              <a:tr h="350221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06.1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Analyse de l'interaction lumière/matière version XYZ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002903"/>
                  </a:ext>
                </a:extLst>
              </a:tr>
              <a:tr h="371663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06.2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Analyse de l'interaction lumière/matière version spectrale 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621714"/>
                  </a:ext>
                </a:extLst>
              </a:tr>
              <a:tr h="28589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05   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Vérification et validation de la modélisation 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8652"/>
                  </a:ext>
                </a:extLst>
              </a:tr>
              <a:tr h="28589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07     : </a:t>
                      </a:r>
                      <a:r>
                        <a:rPr lang="fr-FR" sz="1300" b="0" i="0" u="none" strike="noStrike">
                          <a:solidFill>
                            <a:srgbClr val="404040"/>
                          </a:solidFill>
                          <a:effectLst/>
                          <a:latin typeface="Adobe Arabic" panose="02040503050201020203" pitchFamily="18" charset="-78"/>
                          <a:cs typeface="Adobe Arabic" panose="02040503050201020203" pitchFamily="18" charset="-78"/>
                        </a:rPr>
                        <a:t>Implémentation dans Blender 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900" b="1" i="0" u="none" strike="noStrike">
                          <a:solidFill>
                            <a:srgbClr val="735773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735773"/>
                      </a:fgClr>
                      <a:bgClr>
                        <a:srgbClr val="CAB9CA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260761"/>
                  </a:ext>
                </a:extLst>
              </a:tr>
              <a:tr h="285895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Activité 08     :</a:t>
                      </a:r>
                      <a:r>
                        <a:rPr lang="fr-FR" sz="900" b="0" i="0" u="none" strike="noStrike">
                          <a:solidFill>
                            <a:srgbClr val="40404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900" b="0" i="0" u="none" strike="noStrike">
                          <a:solidFill>
                            <a:srgbClr val="404040"/>
                          </a:solidFill>
                          <a:effectLst/>
                          <a:latin typeface="Book Antiqua" panose="02040602050305030304" pitchFamily="18" charset="0"/>
                        </a:rPr>
                        <a:t>Fin du projet</a:t>
                      </a:r>
                      <a:endParaRPr lang="fr-FR" sz="900" b="1" i="0" u="none" strike="noStrike">
                        <a:solidFill>
                          <a:srgbClr val="404040"/>
                        </a:solidFill>
                        <a:effectLst/>
                        <a:latin typeface="Book Antiqua" panose="02040602050305030304" pitchFamily="18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900" b="1" i="0" u="none" strike="noStrike">
                        <a:solidFill>
                          <a:srgbClr val="735773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800" b="0" i="0" u="none" strike="noStrike">
                        <a:solidFill>
                          <a:srgbClr val="40404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4418" marR="4418" marT="441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44165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324B25CA-B49D-89CC-6465-7F411B2BE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962705"/>
            <a:ext cx="10287000" cy="1428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9A8AEC7-E0AC-7FAE-0A50-6EB5F9C2752C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64151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14ABC5-6233-8450-6571-588EC846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Moyens</a:t>
            </a:r>
            <a:endParaRPr lang="en-US" sz="5400" kern="1200" err="1">
              <a:latin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9058A2A2-37D3-A613-8419-36189E9EC8BB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Logiciels: Python, Matlab, Blender</a:t>
            </a:r>
            <a:endParaRPr lang="fr-FR"/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Spectromètre</a:t>
            </a:r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 err="1"/>
              <a:t>ColorChecker</a:t>
            </a:r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Ressources du Louvre (modélisation 3D de l'Aurige et albédo de son bronze)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Appareil photo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200"/>
              <a:t>Ordinateur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8B7D933-6289-367E-5253-0C34521D5201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32518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6E92B7-0F03-71F0-55D0-4B18AC34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>
                <a:latin typeface="+mj-lt"/>
                <a:ea typeface="+mj-ea"/>
                <a:cs typeface="+mj-cs"/>
              </a:rPr>
              <a:t>Parties </a:t>
            </a:r>
            <a:r>
              <a:rPr lang="en-US" sz="5400" b="1" kern="1200" err="1">
                <a:latin typeface="+mj-lt"/>
                <a:ea typeface="+mj-ea"/>
                <a:cs typeface="+mj-cs"/>
              </a:rPr>
              <a:t>prenantes</a:t>
            </a:r>
            <a:r>
              <a:rPr lang="en-US" sz="5400" b="1" kern="1200">
                <a:latin typeface="+mj-lt"/>
                <a:ea typeface="+mj-ea"/>
                <a:cs typeface="+mj-cs"/>
              </a:rPr>
              <a:t> </a:t>
            </a:r>
            <a:endParaRPr lang="en-US" sz="5400" kern="1200">
              <a:latin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D3AA46-D005-598B-E97F-5DFBEB86B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74527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C2RMF </a:t>
            </a:r>
            <a:r>
              <a:rPr lang="en-US" sz="2200" i="1"/>
              <a:t>(Centre de Recherche et de Restauration des Musées de France) - </a:t>
            </a:r>
            <a:r>
              <a:rPr lang="en-US" sz="2200"/>
              <a:t>Musée du Louvre, Paris</a:t>
            </a:r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Archéovision - Bordeaux</a:t>
            </a:r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Xavier Granier – Institut d'Optique d'Aquitaine</a:t>
            </a:r>
          </a:p>
          <a:p>
            <a:pPr marL="1524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Timothé Picavet  - LaBRI (</a:t>
            </a:r>
            <a:r>
              <a:rPr lang="en-US" sz="2200" i="1"/>
              <a:t>Laboratoire Bordelais de Recherche en Informatique)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A3E4B2-E6DA-CF57-7836-6CFAE69AFD2F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5356544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7D20CD-9B97-66C8-BD2C-687AA6C5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Risques</a:t>
            </a:r>
            <a:endParaRPr lang="fr-FR" err="1"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304568B-6192-16BF-112D-A05D34713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2042"/>
              </p:ext>
            </p:extLst>
          </p:nvPr>
        </p:nvGraphicFramePr>
        <p:xfrm>
          <a:off x="851758" y="1856783"/>
          <a:ext cx="10499210" cy="422114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231644">
                  <a:extLst>
                    <a:ext uri="{9D8B030D-6E8A-4147-A177-3AD203B41FA5}">
                      <a16:colId xmlns:a16="http://schemas.microsoft.com/office/drawing/2014/main" val="3454158292"/>
                    </a:ext>
                  </a:extLst>
                </a:gridCol>
                <a:gridCol w="1842229">
                  <a:extLst>
                    <a:ext uri="{9D8B030D-6E8A-4147-A177-3AD203B41FA5}">
                      <a16:colId xmlns:a16="http://schemas.microsoft.com/office/drawing/2014/main" val="3845749842"/>
                    </a:ext>
                  </a:extLst>
                </a:gridCol>
                <a:gridCol w="2381419">
                  <a:extLst>
                    <a:ext uri="{9D8B030D-6E8A-4147-A177-3AD203B41FA5}">
                      <a16:colId xmlns:a16="http://schemas.microsoft.com/office/drawing/2014/main" val="3431392707"/>
                    </a:ext>
                  </a:extLst>
                </a:gridCol>
                <a:gridCol w="1168243">
                  <a:extLst>
                    <a:ext uri="{9D8B030D-6E8A-4147-A177-3AD203B41FA5}">
                      <a16:colId xmlns:a16="http://schemas.microsoft.com/office/drawing/2014/main" val="1777733382"/>
                    </a:ext>
                  </a:extLst>
                </a:gridCol>
                <a:gridCol w="1168243">
                  <a:extLst>
                    <a:ext uri="{9D8B030D-6E8A-4147-A177-3AD203B41FA5}">
                      <a16:colId xmlns:a16="http://schemas.microsoft.com/office/drawing/2014/main" val="2649358458"/>
                    </a:ext>
                  </a:extLst>
                </a:gridCol>
                <a:gridCol w="1707432">
                  <a:extLst>
                    <a:ext uri="{9D8B030D-6E8A-4147-A177-3AD203B41FA5}">
                      <a16:colId xmlns:a16="http://schemas.microsoft.com/office/drawing/2014/main" val="258802795"/>
                    </a:ext>
                  </a:extLst>
                </a:gridCol>
              </a:tblGrid>
              <a:tr h="715210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Risque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Cause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Effet (Coût/Délai/Qualité)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Probabilité</a:t>
                      </a:r>
                      <a:endParaRPr lang="fr-FR" b="1">
                        <a:effectLst/>
                      </a:endParaRPr>
                    </a:p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(Niveau de 1 à 4)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Gravité</a:t>
                      </a:r>
                      <a:endParaRPr lang="fr-FR" b="1">
                        <a:effectLst/>
                      </a:endParaRPr>
                    </a:p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(Niveau de 1 à 4)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Action à réaliser en conséquence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5772908"/>
                  </a:ext>
                </a:extLst>
              </a:tr>
              <a:tr h="1654801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Temps d’exécution trop long (&gt;30 mn) (Groupe1)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Taille des données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Délai : plus d’une semaine à optimiser le code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Reduction de dimensionnalité et de complexité/ changer de machine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819907"/>
                  </a:ext>
                </a:extLst>
              </a:tr>
              <a:tr h="925566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Impossibilité d’obtenir des mesures 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appareils de mesures défaillants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Délai : 3 jours 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Obtenir un deuxième appareil 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1936061"/>
                  </a:ext>
                </a:extLst>
              </a:tr>
              <a:tr h="925566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Manque de ressources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Le C2RMF ne donne pas la modélisation à temps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Délai : indéfini</a:t>
                      </a:r>
                      <a:endParaRPr lang="fr-FR">
                        <a:effectLst/>
                      </a:endParaRPr>
                    </a:p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Qualité : Rendu loin de la réalité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Prendre un modèle issu de </a:t>
                      </a:r>
                      <a:r>
                        <a:rPr lang="fr-FR" sz="1400" err="1">
                          <a:solidFill>
                            <a:srgbClr val="000000"/>
                          </a:solidFill>
                          <a:effectLst/>
                        </a:rPr>
                        <a:t>Blender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8547358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19C5EC20-ABA4-5FE9-E251-D374C9B48C83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603513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A1EEA47-067C-BBC2-9971-A71B077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Opportunités</a:t>
            </a:r>
            <a:endParaRPr lang="en-US" sz="5400" b="1" kern="1200">
              <a:latin typeface="+mj-l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CAF00AB-6921-98A4-1451-4AE2E3B39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69161"/>
              </p:ext>
            </p:extLst>
          </p:nvPr>
        </p:nvGraphicFramePr>
        <p:xfrm>
          <a:off x="1948542" y="1948543"/>
          <a:ext cx="8295817" cy="34813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663959">
                  <a:extLst>
                    <a:ext uri="{9D8B030D-6E8A-4147-A177-3AD203B41FA5}">
                      <a16:colId xmlns:a16="http://schemas.microsoft.com/office/drawing/2014/main" val="3454158292"/>
                    </a:ext>
                  </a:extLst>
                </a:gridCol>
                <a:gridCol w="2842748">
                  <a:extLst>
                    <a:ext uri="{9D8B030D-6E8A-4147-A177-3AD203B41FA5}">
                      <a16:colId xmlns:a16="http://schemas.microsoft.com/office/drawing/2014/main" val="3431392707"/>
                    </a:ext>
                  </a:extLst>
                </a:gridCol>
                <a:gridCol w="1394555">
                  <a:extLst>
                    <a:ext uri="{9D8B030D-6E8A-4147-A177-3AD203B41FA5}">
                      <a16:colId xmlns:a16="http://schemas.microsoft.com/office/drawing/2014/main" val="1777733382"/>
                    </a:ext>
                  </a:extLst>
                </a:gridCol>
                <a:gridCol w="1394555">
                  <a:extLst>
                    <a:ext uri="{9D8B030D-6E8A-4147-A177-3AD203B41FA5}">
                      <a16:colId xmlns:a16="http://schemas.microsoft.com/office/drawing/2014/main" val="2649358458"/>
                    </a:ext>
                  </a:extLst>
                </a:gridCol>
              </a:tblGrid>
              <a:tr h="901013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Opportunité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Effet (Coût/Délai/Qualité)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Probabilité</a:t>
                      </a:r>
                      <a:endParaRPr lang="fr-FR" b="1">
                        <a:effectLst/>
                      </a:endParaRPr>
                    </a:p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(Niveau de 1 à 4)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 b="1">
                          <a:solidFill>
                            <a:srgbClr val="000000"/>
                          </a:solidFill>
                          <a:effectLst/>
                        </a:rPr>
                        <a:t>Niveau d'impact (de 1 à 4)</a:t>
                      </a:r>
                      <a:endParaRPr lang="fr-FR" b="1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5772908"/>
                  </a:ext>
                </a:extLst>
              </a:tr>
              <a:tr h="1654801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Davantage de ressources du Louvre que prévu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Qualité: un meilleur rendu </a:t>
                      </a:r>
                    </a:p>
                    <a:p>
                      <a:pPr marL="0" marR="0" lvl="0" indent="0" algn="ctr">
                        <a:buNone/>
                      </a:pPr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final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819907"/>
                  </a:ext>
                </a:extLst>
              </a:tr>
              <a:tr h="925566"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Arrivée d'un intervenant expert dans le domaine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Délai : 2/3 j 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rtl="0"/>
                      <a:r>
                        <a:rPr lang="fr-FR" sz="14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9193606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DA4E516C-4196-B231-8852-DA00E821B472}"/>
              </a:ext>
            </a:extLst>
          </p:cNvPr>
          <p:cNvSpPr txBox="1"/>
          <p:nvPr/>
        </p:nvSpPr>
        <p:spPr>
          <a:xfrm>
            <a:off x="115415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574774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08BF8704-0550-1F93-7F23-FA2D0660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026" y="432157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err="1"/>
              <a:t>Problématique</a:t>
            </a:r>
            <a:endParaRPr lang="en-US" sz="5400" b="1"/>
          </a:p>
        </p:txBody>
      </p:sp>
      <p:pic>
        <p:nvPicPr>
          <p:cNvPr id="10" name="Image 9" descr="DOCUMENTAIRE] L' Aurige de Delphes : à la redécouverte d'un grand bronze  exceptionnel | Écoles françaises à l'étranger">
            <a:extLst>
              <a:ext uri="{FF2B5EF4-FFF2-40B4-BE49-F238E27FC236}">
                <a16:creationId xmlns:a16="http://schemas.microsoft.com/office/drawing/2014/main" id="{AB3E87FE-7577-EB8B-BC93-F29211DB24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4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96C43392-964E-B76E-A2FC-FB18DE22080B}"/>
              </a:ext>
            </a:extLst>
          </p:cNvPr>
          <p:cNvSpPr txBox="1"/>
          <p:nvPr/>
        </p:nvSpPr>
        <p:spPr>
          <a:xfrm>
            <a:off x="4654296" y="2706624"/>
            <a:ext cx="6894576" cy="3483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fr-FR" sz="2200"/>
              <a:t>Nous avons une modélisation 3D de l'Aurige de Delphes, une structure antique grecque. Nous voulons rétablir fidèlement son apparence originale selon le matériel avec lequel elle a été construite peu importe les conditions d'éclairage. </a:t>
            </a:r>
            <a:endParaRPr lang="fr-FR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fr-FR" sz="220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fr-FR" sz="2200"/>
              <a:t>Pour cela nous allons explorer les différents aspects spectraux des couleurs.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BA74047-0F29-1911-A48D-A6D643EA04FF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75780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8D2FBE-1450-19C3-4E14-D5B88964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Rôles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D305B8-B7CA-3449-F36B-A1B79C52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6089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/>
              <a:t>Chef de </a:t>
            </a:r>
            <a:r>
              <a:rPr lang="en-US" sz="2200" err="1"/>
              <a:t>projet</a:t>
            </a:r>
            <a:r>
              <a:rPr lang="en-US" sz="2200"/>
              <a:t> </a:t>
            </a:r>
            <a:r>
              <a:rPr lang="en-US" sz="2200" err="1"/>
              <a:t>groupe</a:t>
            </a:r>
            <a:r>
              <a:rPr lang="en-US" sz="2200"/>
              <a:t> 1:</a:t>
            </a:r>
            <a:r>
              <a:rPr lang="fr-FR" sz="2200"/>
              <a:t> </a:t>
            </a:r>
            <a:r>
              <a:rPr lang="fr-FR" sz="2200" b="1"/>
              <a:t>Jérémie HOFFNER</a:t>
            </a:r>
            <a:endParaRPr lang="en-US" sz="2200" b="1"/>
          </a:p>
          <a:p>
            <a:pPr marL="6089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  <a:p>
            <a:pPr marL="6089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/>
              <a:t>Chef de </a:t>
            </a:r>
            <a:r>
              <a:rPr lang="en-US" sz="2200" err="1"/>
              <a:t>projet</a:t>
            </a:r>
            <a:r>
              <a:rPr lang="en-US" sz="2200"/>
              <a:t> </a:t>
            </a:r>
            <a:r>
              <a:rPr lang="en-US" sz="2200" err="1"/>
              <a:t>groupe</a:t>
            </a:r>
            <a:r>
              <a:rPr lang="en-US" sz="2200"/>
              <a:t> 2: </a:t>
            </a:r>
            <a:r>
              <a:rPr lang="en-US" sz="2200" b="1"/>
              <a:t>Victor MAURY</a:t>
            </a:r>
          </a:p>
          <a:p>
            <a:pPr marL="6089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  <a:p>
            <a:pPr marL="608965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/>
          </a:p>
          <a:p>
            <a:pPr marL="380365" indent="0">
              <a:lnSpc>
                <a:spcPct val="90000"/>
              </a:lnSpc>
              <a:buNone/>
            </a:pPr>
            <a:endParaRPr lang="en-US" sz="220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FE705D4-B6E5-E629-995D-744602968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747447"/>
              </p:ext>
            </p:extLst>
          </p:nvPr>
        </p:nvGraphicFramePr>
        <p:xfrm>
          <a:off x="1161142" y="3132666"/>
          <a:ext cx="9877900" cy="317742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938950">
                  <a:extLst>
                    <a:ext uri="{9D8B030D-6E8A-4147-A177-3AD203B41FA5}">
                      <a16:colId xmlns:a16="http://schemas.microsoft.com/office/drawing/2014/main" val="1518030345"/>
                    </a:ext>
                  </a:extLst>
                </a:gridCol>
                <a:gridCol w="4938950">
                  <a:extLst>
                    <a:ext uri="{9D8B030D-6E8A-4147-A177-3AD203B41FA5}">
                      <a16:colId xmlns:a16="http://schemas.microsoft.com/office/drawing/2014/main" val="399308134"/>
                    </a:ext>
                  </a:extLst>
                </a:gridCol>
              </a:tblGrid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Groupe 1 (spectral)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Groupe 2 (numérique)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07929"/>
                  </a:ext>
                </a:extLst>
              </a:tr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D'HERBOMEZ 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AMANIS Brahim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376578"/>
                  </a:ext>
                </a:extLst>
              </a:tr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HOFFNER Jérémie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CHERIF Malek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644572"/>
                  </a:ext>
                </a:extLst>
              </a:tr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KAUFMANN Noémie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GHARSALLI Yousr</a:t>
                      </a:r>
                      <a:endParaRPr lang="fr-FR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732214"/>
                  </a:ext>
                </a:extLst>
              </a:tr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MARECHAL Anthony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MAURY Victor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878908"/>
                  </a:ext>
                </a:extLst>
              </a:tr>
              <a:tr h="529571">
                <a:tc>
                  <a:txBody>
                    <a:bodyPr/>
                    <a:lstStyle/>
                    <a:p>
                      <a:r>
                        <a:rPr lang="fr-FR"/>
                        <a:t>SALAT Clément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ROTHNEMER Juliette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79103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7E42EA4E-0D4B-2153-2AD6-110D2AEBB84D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42832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D26047-0DDB-ABA0-3866-F82E4A28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>
                <a:latin typeface="+mj-lt"/>
                <a:ea typeface="+mj-ea"/>
                <a:cs typeface="+mj-cs"/>
              </a:rPr>
              <a:t> technique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71F146-8ECA-53FF-CA68-B90F915AF478}"/>
              </a:ext>
            </a:extLst>
          </p:cNvPr>
          <p:cNvSpPr txBox="1"/>
          <p:nvPr/>
        </p:nvSpPr>
        <p:spPr>
          <a:xfrm>
            <a:off x="1227730" y="2055813"/>
            <a:ext cx="6278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Groupe 1: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37C1BE9-C42E-9943-C0DC-2FD5DCF3D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61" y="2686160"/>
            <a:ext cx="5839300" cy="331926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F3BED29-BAD9-DD27-4C78-B4BB7CF00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408" y="2681187"/>
            <a:ext cx="5901185" cy="331926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1C91D4C-9EF1-5D47-BA73-8B0124BC9AF2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96328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B60C3A-1B20-F895-51A7-5453191F0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76" y="1861969"/>
            <a:ext cx="8411981" cy="47309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DD26047-0DDB-ABA0-3866-F82E4A28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>
                <a:latin typeface="+mj-lt"/>
                <a:ea typeface="+mj-ea"/>
                <a:cs typeface="+mj-cs"/>
              </a:rPr>
              <a:t> technique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71F146-8ECA-53FF-CA68-B90F915AF478}"/>
              </a:ext>
            </a:extLst>
          </p:cNvPr>
          <p:cNvSpPr txBox="1"/>
          <p:nvPr/>
        </p:nvSpPr>
        <p:spPr>
          <a:xfrm>
            <a:off x="1227730" y="2055813"/>
            <a:ext cx="6278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Groupe 1: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097E02-F5A6-9BE4-4521-39C093067139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682979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D26047-0DDB-ABA0-3866-F82E4A28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>
                <a:latin typeface="+mj-lt"/>
                <a:ea typeface="+mj-ea"/>
                <a:cs typeface="+mj-cs"/>
              </a:rPr>
              <a:t> technique</a:t>
            </a:r>
            <a:endParaRPr lang="en-US" sz="5400" b="1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171F146-8ECA-53FF-CA68-B90F915AF478}"/>
              </a:ext>
            </a:extLst>
          </p:cNvPr>
          <p:cNvSpPr txBox="1"/>
          <p:nvPr/>
        </p:nvSpPr>
        <p:spPr>
          <a:xfrm>
            <a:off x="1269370" y="2432959"/>
            <a:ext cx="62781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Groupe 2: </a:t>
            </a:r>
          </a:p>
        </p:txBody>
      </p:sp>
      <p:pic>
        <p:nvPicPr>
          <p:cNvPr id="3" name="Image 2" descr="Une image contenant texte, capture d’écran, Caractère coloré, Tracé&#10;&#10;Description générée automatiquement">
            <a:extLst>
              <a:ext uri="{FF2B5EF4-FFF2-40B4-BE49-F238E27FC236}">
                <a16:creationId xmlns:a16="http://schemas.microsoft.com/office/drawing/2014/main" id="{CB717A28-4544-0141-F75C-1DFA348E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909" y="1842799"/>
            <a:ext cx="4505325" cy="50196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AA9CCAD-54FA-5513-C908-843AEF11BABF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6199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8A81D0-3BFE-8954-7300-0448E281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5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4800" b="1" kern="1200">
                <a:latin typeface="+mj-lt"/>
                <a:ea typeface="+mj-ea"/>
                <a:cs typeface="+mj-cs"/>
              </a:rPr>
              <a:t>Objectifs SMART du projet </a:t>
            </a:r>
            <a:endParaRPr lang="fr-FR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87B9DA-4A8C-A669-950B-54838B12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391" y="1938922"/>
            <a:ext cx="11059885" cy="4661508"/>
          </a:xfrm>
        </p:spPr>
        <p:txBody>
          <a:bodyPr spcFirstLastPara="1" vert="horz" wrap="square" lIns="91440" tIns="45720" rIns="91440" bIns="45720" rtlCol="0" anchor="t" anchorCtr="0">
            <a:noAutofit/>
          </a:bodyPr>
          <a:lstStyle/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/>
              <a:t>Reproduire les apparences des différentes couleurs du </a:t>
            </a:r>
            <a:r>
              <a:rPr lang="fr-FR" sz="2000" err="1"/>
              <a:t>ColorChecker</a:t>
            </a:r>
            <a:r>
              <a:rPr lang="fr-FR" sz="2000"/>
              <a:t> connaissant ses caractéristiques spectrales d'ici la 4e semaine et valider les résultats de la simulation en comparant les couleurs observées à l’écran à celles mesurées en conditions réelles, en maintenant un écart chromatique ΔE inférieur à 10%, dans l'espace LAB ou LUV, d'ici la fin du projet.</a:t>
            </a:r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/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/>
              <a:t>Développer un outil de simulation prenant en compte les caractéristiques spectrales et photométriques des matériaux pour retrouver physiquement l’apparence de la statue d'ici 4 semaines.</a:t>
            </a:r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/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Char char="•"/>
            </a:pPr>
            <a:r>
              <a:rPr lang="fr-FR" sz="2000"/>
              <a:t>Sous Blender, pour simuler différents matériaux, intégrer des paramètres personnalisables pour l'utilisateur, tels que l’albédo et la BRDF d'ici la fin du projet.</a:t>
            </a:r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Char char="•"/>
            </a:pPr>
            <a:endParaRPr lang="fr-FR" sz="2000"/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fr-FR" sz="2000"/>
              <a:t>Reproduire l’apparence du bronze de l'Aurige de Delphes sous différents éclairages selon nos critères de validation  d'ici la fin du projet.</a:t>
            </a:r>
          </a:p>
          <a:p>
            <a:pPr marL="608965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200"/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358712-68FC-81F1-F643-614E9F0498F4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35253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F7DBA9-293F-1F94-3E8F-5A3D5FB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err="1">
                <a:latin typeface="+mj-lt"/>
                <a:ea typeface="+mj-ea"/>
                <a:cs typeface="+mj-cs"/>
              </a:rPr>
              <a:t>Livrables</a:t>
            </a:r>
            <a:endParaRPr lang="en-US" sz="5400" kern="1200" err="1">
              <a:latin typeface="+mj-lt"/>
            </a:endParaRP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322BE-AE38-A7CC-4B61-68419F45C4C8}"/>
              </a:ext>
            </a:extLst>
          </p:cNvPr>
          <p:cNvSpPr txBox="1"/>
          <p:nvPr/>
        </p:nvSpPr>
        <p:spPr>
          <a:xfrm>
            <a:off x="838200" y="2104438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2133"/>
              </a:spcBef>
              <a:buFont typeface="Arial"/>
              <a:buChar char="•"/>
            </a:pPr>
            <a:r>
              <a:rPr lang="fr-FR" sz="2200"/>
              <a:t>Charte projet  et présentation technique</a:t>
            </a:r>
            <a:r>
              <a:rPr lang="fr-FR" sz="2200" i="1"/>
              <a:t> (25-10-2024)</a:t>
            </a:r>
            <a:endParaRPr lang="fr-FR" sz="2200"/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/>
              <a:t>Rapport  technique : principes physiques et calculs</a:t>
            </a:r>
            <a:endParaRPr lang="fr-FR" sz="2200" b="1"/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/>
              <a:t>Code documenté en python / </a:t>
            </a:r>
            <a:r>
              <a:rPr lang="fr-FR" sz="2200" err="1"/>
              <a:t>MatLab</a:t>
            </a:r>
            <a:endParaRPr lang="fr-FR" sz="2200"/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/>
              <a:t>Base de données sur le </a:t>
            </a:r>
            <a:r>
              <a:rPr lang="fr-FR" sz="2200" err="1"/>
              <a:t>colorchecker</a:t>
            </a:r>
            <a:r>
              <a:rPr lang="fr-FR" sz="2200"/>
              <a:t> : fichier Excel  (Confrontation des résultats avec les données de référence)</a:t>
            </a:r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/>
              <a:t>Bilans hebdomadaires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fr-FR" sz="220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2200" u="sng"/>
              <a:t>Un</a:t>
            </a:r>
            <a:r>
              <a:rPr lang="fr-FR" sz="2200"/>
              <a:t> rendu 3D de </a:t>
            </a:r>
            <a:r>
              <a:rPr lang="fr-FR" sz="2200" err="1"/>
              <a:t>l'Aurige</a:t>
            </a:r>
            <a:r>
              <a:rPr lang="fr-FR" sz="2200"/>
              <a:t> sur </a:t>
            </a:r>
            <a:r>
              <a:rPr lang="fr-FR" sz="2200" err="1"/>
              <a:t>Blender</a:t>
            </a:r>
            <a:r>
              <a:rPr lang="fr-FR" sz="2200"/>
              <a:t> après simulation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D79CC0-C480-137F-B15D-BA776A6A0156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8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F7DBA9-293F-1F94-3E8F-5A3D5FB9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5400" b="1"/>
              <a:t>Exclusions</a:t>
            </a:r>
            <a:endParaRPr lang="en-US" sz="5400" kern="1200" err="1">
              <a:latin typeface="+mj-lt"/>
            </a:endParaRPr>
          </a:p>
        </p:txBody>
      </p:sp>
      <p:sp>
        <p:nvSpPr>
          <p:cNvPr id="8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3322BE-AE38-A7CC-4B61-68419F45C4C8}"/>
              </a:ext>
            </a:extLst>
          </p:cNvPr>
          <p:cNvSpPr txBox="1"/>
          <p:nvPr/>
        </p:nvSpPr>
        <p:spPr>
          <a:xfrm>
            <a:off x="838200" y="2104438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2133"/>
              </a:spcBef>
              <a:buFont typeface="Arial"/>
              <a:buChar char="•"/>
            </a:pPr>
            <a:r>
              <a:rPr lang="fr-FR" sz="2200" u="sng"/>
              <a:t>Vérification de la validité du rendu final:</a:t>
            </a:r>
            <a:r>
              <a:rPr lang="fr-FR" sz="2200"/>
              <a:t> Nous ne garantirons pas que la couleur du bronze obtenue sur la statue soit exacte.</a:t>
            </a:r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 u="sng"/>
              <a:t>Compatibilité multi-logiciels </a:t>
            </a:r>
            <a:r>
              <a:rPr lang="fr-FR" sz="2200"/>
              <a:t>: se concentrer uniquement sur un (ou deux) langage(s) de programmation et implémentation sur </a:t>
            </a:r>
            <a:r>
              <a:rPr lang="fr-FR" sz="2200" err="1"/>
              <a:t>Blender</a:t>
            </a:r>
            <a:r>
              <a:rPr lang="fr-FR" sz="2200"/>
              <a:t> seulement.</a:t>
            </a:r>
          </a:p>
          <a:p>
            <a:pPr marL="285750" indent="-228600">
              <a:lnSpc>
                <a:spcPct val="90000"/>
              </a:lnSpc>
              <a:spcBef>
                <a:spcPts val="2133"/>
              </a:spcBef>
              <a:buFont typeface="Arial" panose="020B0604020202020204" pitchFamily="34" charset="0"/>
              <a:buChar char="•"/>
            </a:pPr>
            <a:r>
              <a:rPr lang="fr-FR" sz="2200" u="sng"/>
              <a:t>Phénomènes lumineux avancés : </a:t>
            </a:r>
            <a:r>
              <a:rPr lang="fr-FR" sz="2200"/>
              <a:t>Ne pas inclure la dispersion, les réflexions internes, diffraction, fluorescence.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7B44134-A710-9266-7B6F-D62C467D3059}"/>
              </a:ext>
            </a:extLst>
          </p:cNvPr>
          <p:cNvSpPr txBox="1"/>
          <p:nvPr/>
        </p:nvSpPr>
        <p:spPr>
          <a:xfrm>
            <a:off x="11770179" y="6333725"/>
            <a:ext cx="6531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8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467974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988</Words>
  <Application>Microsoft Office PowerPoint</Application>
  <PresentationFormat>Grand écran</PresentationFormat>
  <Paragraphs>280</Paragraphs>
  <Slides>15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Office Theme</vt:lpstr>
      <vt:lpstr>Explorer  l'apparence spectrale</vt:lpstr>
      <vt:lpstr>Problématique</vt:lpstr>
      <vt:lpstr>Rôles</vt:lpstr>
      <vt:lpstr>Présentation technique</vt:lpstr>
      <vt:lpstr>Présentation technique</vt:lpstr>
      <vt:lpstr>Présentation technique</vt:lpstr>
      <vt:lpstr>Objectifs SMART du projet </vt:lpstr>
      <vt:lpstr>Livrables</vt:lpstr>
      <vt:lpstr>Exclusions</vt:lpstr>
      <vt:lpstr>Tâches</vt:lpstr>
      <vt:lpstr>Présentation PowerPoint</vt:lpstr>
      <vt:lpstr>Moyens</vt:lpstr>
      <vt:lpstr>Parties prenantes </vt:lpstr>
      <vt:lpstr>Risques</vt:lpstr>
      <vt:lpstr>Opportunités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 l'apparence spectrale</dc:title>
  <dc:creator>Brahim AMANIS</dc:creator>
  <cp:lastModifiedBy>Brahim AMANIS</cp:lastModifiedBy>
  <cp:revision>4</cp:revision>
  <dcterms:created xsi:type="dcterms:W3CDTF">2024-10-22T07:20:21Z</dcterms:created>
  <dcterms:modified xsi:type="dcterms:W3CDTF">2025-04-28T12:43:31Z</dcterms:modified>
</cp:coreProperties>
</file>