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Cabin"/>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Cabin-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Cabin-italic.fntdata"/><Relationship Id="rId21" Type="http://schemas.openxmlformats.org/officeDocument/2006/relationships/slide" Target="slides/slide16.xml"/><Relationship Id="rId43" Type="http://schemas.openxmlformats.org/officeDocument/2006/relationships/font" Target="fonts/Cabin-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ab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7a6f579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77a6f579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77a6f579a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77a6f579a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77dea5ed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77dea5ed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77f067d208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77f067d208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77f067d208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77f067d208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77f067d208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77f067d208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77f067d208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77f067d208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77f067d208_0_1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77f067d208_0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77f067d208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77f067d208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77f067d208_0_1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77f067d208_0_1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77f067d208_0_1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77f067d208_0_1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77a6f579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77a6f579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77f067d208_0_1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77f067d208_0_1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77f067d208_0_1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77f067d208_0_1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77f067d208_0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77f067d208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77f067d208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77f067d208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77f067d208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77f067d208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77f067d208_0_1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77f067d208_0_1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77f067d208_0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77f067d208_0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77f067d208_0_1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77f067d208_0_1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77f067d208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77f067d208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77a6f579a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77a6f579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77a6f579a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77a6f579a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77f067d2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77f067d2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77f067d20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77f067d20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77f067d208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77f067d208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77a6f579a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77a6f579a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77a6f579a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77a6f579a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1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7"/>
          <p:cNvGrpSpPr/>
          <p:nvPr/>
        </p:nvGrpSpPr>
        <p:grpSpPr>
          <a:xfrm>
            <a:off x="520563" y="326550"/>
            <a:ext cx="8079900" cy="426900"/>
            <a:chOff x="552450" y="401675"/>
            <a:chExt cx="8079900" cy="426900"/>
          </a:xfrm>
        </p:grpSpPr>
        <p:sp>
          <p:nvSpPr>
            <p:cNvPr id="134" name="Google Shape;134;p1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17"/>
          <p:cNvSpPr txBox="1"/>
          <p:nvPr>
            <p:ph idx="1" type="subTitle"/>
          </p:nvPr>
        </p:nvSpPr>
        <p:spPr>
          <a:xfrm rot="462">
            <a:off x="5327088" y="3360687"/>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40" name="Google Shape;140;p17"/>
          <p:cNvSpPr txBox="1"/>
          <p:nvPr>
            <p:ph hasCustomPrompt="1" idx="2" type="title"/>
          </p:nvPr>
        </p:nvSpPr>
        <p:spPr>
          <a:xfrm>
            <a:off x="2750750" y="2312875"/>
            <a:ext cx="1550100" cy="9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1" name="Google Shape;141;p17"/>
          <p:cNvSpPr/>
          <p:nvPr/>
        </p:nvSpPr>
        <p:spPr>
          <a:xfrm>
            <a:off x="6227500" y="1103025"/>
            <a:ext cx="1232825" cy="153824"/>
          </a:xfrm>
          <a:custGeom>
            <a:rect b="b" l="l" r="r" t="t"/>
            <a:pathLst>
              <a:path extrusionOk="0" h="946" w="7583">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7539026" y="1103025"/>
            <a:ext cx="556503" cy="153824"/>
          </a:xfrm>
          <a:custGeom>
            <a:rect b="b" l="l" r="r" t="t"/>
            <a:pathLst>
              <a:path extrusionOk="0" h="946" w="3423">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73628" y="3000174"/>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
    <p:bg>
      <p:bgPr>
        <a:solidFill>
          <a:schemeClr val="accent2"/>
        </a:solidFill>
      </p:bgPr>
    </p:bg>
    <p:spTree>
      <p:nvGrpSpPr>
        <p:cNvPr id="144" name="Shape 144"/>
        <p:cNvGrpSpPr/>
        <p:nvPr/>
      </p:nvGrpSpPr>
      <p:grpSpPr>
        <a:xfrm>
          <a:off x="0" y="0"/>
          <a:ext cx="0" cy="0"/>
          <a:chOff x="0" y="0"/>
          <a:chExt cx="0" cy="0"/>
        </a:xfrm>
      </p:grpSpPr>
      <p:sp>
        <p:nvSpPr>
          <p:cNvPr id="145" name="Google Shape;145;p18"/>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8"/>
          <p:cNvGrpSpPr/>
          <p:nvPr/>
        </p:nvGrpSpPr>
        <p:grpSpPr>
          <a:xfrm>
            <a:off x="520563" y="326550"/>
            <a:ext cx="8079900" cy="426900"/>
            <a:chOff x="552450" y="401675"/>
            <a:chExt cx="8079900" cy="426900"/>
          </a:xfrm>
        </p:grpSpPr>
        <p:sp>
          <p:nvSpPr>
            <p:cNvPr id="147" name="Google Shape;147;p1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8"/>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2" name="Google Shape;152;p18"/>
          <p:cNvGrpSpPr/>
          <p:nvPr/>
        </p:nvGrpSpPr>
        <p:grpSpPr>
          <a:xfrm rot="823452">
            <a:off x="8072400" y="847312"/>
            <a:ext cx="912772" cy="1009338"/>
            <a:chOff x="1191357" y="3451057"/>
            <a:chExt cx="597555" cy="660773"/>
          </a:xfrm>
        </p:grpSpPr>
        <p:sp>
          <p:nvSpPr>
            <p:cNvPr id="153" name="Google Shape;153;p18"/>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8" name="Shape 158"/>
        <p:cNvGrpSpPr/>
        <p:nvPr/>
      </p:nvGrpSpPr>
      <p:grpSpPr>
        <a:xfrm>
          <a:off x="0" y="0"/>
          <a:ext cx="0" cy="0"/>
          <a:chOff x="0" y="0"/>
          <a:chExt cx="0" cy="0"/>
        </a:xfrm>
      </p:grpSpPr>
      <p:sp>
        <p:nvSpPr>
          <p:cNvPr id="159" name="Google Shape;159;p1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9"/>
          <p:cNvGrpSpPr/>
          <p:nvPr/>
        </p:nvGrpSpPr>
        <p:grpSpPr>
          <a:xfrm>
            <a:off x="520563" y="326550"/>
            <a:ext cx="8079900" cy="426900"/>
            <a:chOff x="552450" y="401675"/>
            <a:chExt cx="8079900" cy="426900"/>
          </a:xfrm>
        </p:grpSpPr>
        <p:sp>
          <p:nvSpPr>
            <p:cNvPr id="161" name="Google Shape;161;p1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9"/>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19"/>
          <p:cNvSpPr txBox="1"/>
          <p:nvPr>
            <p:ph idx="2" type="title"/>
          </p:nvPr>
        </p:nvSpPr>
        <p:spPr>
          <a:xfrm>
            <a:off x="923025"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7" name="Google Shape;167;p19"/>
          <p:cNvSpPr txBox="1"/>
          <p:nvPr>
            <p:ph idx="1" type="subTitle"/>
          </p:nvPr>
        </p:nvSpPr>
        <p:spPr>
          <a:xfrm>
            <a:off x="922125" y="2571749"/>
            <a:ext cx="1958700" cy="12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68" name="Google Shape;168;p19"/>
          <p:cNvSpPr txBox="1"/>
          <p:nvPr>
            <p:ph idx="3" type="title"/>
          </p:nvPr>
        </p:nvSpPr>
        <p:spPr>
          <a:xfrm>
            <a:off x="3526675" y="2121900"/>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19"/>
          <p:cNvSpPr txBox="1"/>
          <p:nvPr>
            <p:ph idx="4" type="subTitle"/>
          </p:nvPr>
        </p:nvSpPr>
        <p:spPr>
          <a:xfrm>
            <a:off x="3526675"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70" name="Google Shape;170;p19"/>
          <p:cNvSpPr txBox="1"/>
          <p:nvPr>
            <p:ph idx="5" type="title"/>
          </p:nvPr>
        </p:nvSpPr>
        <p:spPr>
          <a:xfrm>
            <a:off x="6130350"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1" name="Google Shape;171;p19"/>
          <p:cNvSpPr txBox="1"/>
          <p:nvPr>
            <p:ph idx="6" type="subTitle"/>
          </p:nvPr>
        </p:nvSpPr>
        <p:spPr>
          <a:xfrm>
            <a:off x="6130350"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72" name="Google Shape;172;p19"/>
          <p:cNvSpPr/>
          <p:nvPr/>
        </p:nvSpPr>
        <p:spPr>
          <a:xfrm>
            <a:off x="6929708" y="969222"/>
            <a:ext cx="196098" cy="195643"/>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7194649" y="969228"/>
            <a:ext cx="196097" cy="195643"/>
          </a:xfrm>
          <a:custGeom>
            <a:rect b="b" l="l" r="r" t="t"/>
            <a:pathLst>
              <a:path extrusionOk="0" h="947" w="949">
                <a:moveTo>
                  <a:pt x="473" y="1"/>
                </a:moveTo>
                <a:lnTo>
                  <a:pt x="948" y="947"/>
                </a:lnTo>
                <a:lnTo>
                  <a:pt x="0" y="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7489841" y="969228"/>
            <a:ext cx="779478" cy="195655"/>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126149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92212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7" name="Shape 177"/>
        <p:cNvGrpSpPr/>
        <p:nvPr/>
      </p:nvGrpSpPr>
      <p:grpSpPr>
        <a:xfrm>
          <a:off x="0" y="0"/>
          <a:ext cx="0" cy="0"/>
          <a:chOff x="0" y="0"/>
          <a:chExt cx="0" cy="0"/>
        </a:xfrm>
      </p:grpSpPr>
      <p:sp>
        <p:nvSpPr>
          <p:cNvPr id="178" name="Google Shape;178;p2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0"/>
          <p:cNvGrpSpPr/>
          <p:nvPr/>
        </p:nvGrpSpPr>
        <p:grpSpPr>
          <a:xfrm>
            <a:off x="520563" y="326550"/>
            <a:ext cx="8079900" cy="426900"/>
            <a:chOff x="552450" y="401675"/>
            <a:chExt cx="8079900" cy="426900"/>
          </a:xfrm>
        </p:grpSpPr>
        <p:sp>
          <p:nvSpPr>
            <p:cNvPr id="180" name="Google Shape;180;p2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0"/>
          <p:cNvSpPr txBox="1"/>
          <p:nvPr>
            <p:ph idx="1" type="subTitle"/>
          </p:nvPr>
        </p:nvSpPr>
        <p:spPr>
          <a:xfrm>
            <a:off x="1436675" y="2384025"/>
            <a:ext cx="2420100" cy="10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85" name="Google Shape;185;p20"/>
          <p:cNvSpPr txBox="1"/>
          <p:nvPr>
            <p:ph idx="2" type="subTitle"/>
          </p:nvPr>
        </p:nvSpPr>
        <p:spPr>
          <a:xfrm>
            <a:off x="5121272" y="2383425"/>
            <a:ext cx="2423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186" name="Google Shape;186;p20"/>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0"/>
          <p:cNvSpPr txBox="1"/>
          <p:nvPr>
            <p:ph idx="3" type="title"/>
          </p:nvPr>
        </p:nvSpPr>
        <p:spPr>
          <a:xfrm>
            <a:off x="1441859" y="338902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8" name="Google Shape;188;p20"/>
          <p:cNvSpPr txBox="1"/>
          <p:nvPr>
            <p:ph idx="4" type="title"/>
          </p:nvPr>
        </p:nvSpPr>
        <p:spPr>
          <a:xfrm>
            <a:off x="5125772" y="33890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20"/>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0"/>
          <p:cNvGrpSpPr/>
          <p:nvPr/>
        </p:nvGrpSpPr>
        <p:grpSpPr>
          <a:xfrm rot="-846281">
            <a:off x="7879557" y="690583"/>
            <a:ext cx="1078052" cy="1078403"/>
            <a:chOff x="5759760" y="3433415"/>
            <a:chExt cx="583422" cy="583612"/>
          </a:xfrm>
        </p:grpSpPr>
        <p:sp>
          <p:nvSpPr>
            <p:cNvPr id="191" name="Google Shape;191;p20"/>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_2">
    <p:bg>
      <p:bgPr>
        <a:solidFill>
          <a:schemeClr val="lt1"/>
        </a:solidFill>
      </p:bgPr>
    </p:bg>
    <p:spTree>
      <p:nvGrpSpPr>
        <p:cNvPr id="195" name="Shape 195"/>
        <p:cNvGrpSpPr/>
        <p:nvPr/>
      </p:nvGrpSpPr>
      <p:grpSpPr>
        <a:xfrm>
          <a:off x="0" y="0"/>
          <a:ext cx="0" cy="0"/>
          <a:chOff x="0" y="0"/>
          <a:chExt cx="0" cy="0"/>
        </a:xfrm>
      </p:grpSpPr>
      <p:sp>
        <p:nvSpPr>
          <p:cNvPr id="196" name="Google Shape;196;p21"/>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1"/>
          <p:cNvGrpSpPr/>
          <p:nvPr/>
        </p:nvGrpSpPr>
        <p:grpSpPr>
          <a:xfrm>
            <a:off x="520563" y="326550"/>
            <a:ext cx="8079900" cy="426900"/>
            <a:chOff x="552450" y="401675"/>
            <a:chExt cx="8079900" cy="426900"/>
          </a:xfrm>
        </p:grpSpPr>
        <p:sp>
          <p:nvSpPr>
            <p:cNvPr id="198" name="Google Shape;198;p2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1"/>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p:nvPr/>
        </p:nvSpPr>
        <p:spPr>
          <a:xfrm>
            <a:off x="670636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1"/>
          <p:cNvGrpSpPr/>
          <p:nvPr/>
        </p:nvGrpSpPr>
        <p:grpSpPr>
          <a:xfrm rot="1454574">
            <a:off x="7429934" y="440631"/>
            <a:ext cx="1199725" cy="1169337"/>
            <a:chOff x="7352643" y="433005"/>
            <a:chExt cx="1199742" cy="1169354"/>
          </a:xfrm>
        </p:grpSpPr>
        <p:sp>
          <p:nvSpPr>
            <p:cNvPr id="205" name="Google Shape;205;p21"/>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1"/>
          <p:cNvSpPr/>
          <p:nvPr/>
        </p:nvSpPr>
        <p:spPr>
          <a:xfrm>
            <a:off x="588721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1"/>
          <p:cNvGrpSpPr/>
          <p:nvPr/>
        </p:nvGrpSpPr>
        <p:grpSpPr>
          <a:xfrm rot="2954896">
            <a:off x="168653" y="4078555"/>
            <a:ext cx="862337" cy="840495"/>
            <a:chOff x="7352643" y="433005"/>
            <a:chExt cx="1199742" cy="1169354"/>
          </a:xfrm>
        </p:grpSpPr>
        <p:sp>
          <p:nvSpPr>
            <p:cNvPr id="211" name="Google Shape;211;p21"/>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15" name="Shape 215"/>
        <p:cNvGrpSpPr/>
        <p:nvPr/>
      </p:nvGrpSpPr>
      <p:grpSpPr>
        <a:xfrm>
          <a:off x="0" y="0"/>
          <a:ext cx="0" cy="0"/>
          <a:chOff x="0" y="0"/>
          <a:chExt cx="0" cy="0"/>
        </a:xfrm>
      </p:grpSpPr>
      <p:sp>
        <p:nvSpPr>
          <p:cNvPr id="216" name="Google Shape;216;p22"/>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2"/>
          <p:cNvGrpSpPr/>
          <p:nvPr/>
        </p:nvGrpSpPr>
        <p:grpSpPr>
          <a:xfrm>
            <a:off x="520563" y="326550"/>
            <a:ext cx="8079900" cy="426900"/>
            <a:chOff x="552450" y="401675"/>
            <a:chExt cx="8079900" cy="426900"/>
          </a:xfrm>
        </p:grpSpPr>
        <p:sp>
          <p:nvSpPr>
            <p:cNvPr id="218" name="Google Shape;218;p2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2"/>
          <p:cNvSpPr txBox="1"/>
          <p:nvPr>
            <p:ph hasCustomPrompt="1" type="title"/>
          </p:nvPr>
        </p:nvSpPr>
        <p:spPr>
          <a:xfrm rot="-535">
            <a:off x="1861862" y="1725456"/>
            <a:ext cx="19284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3" name="Google Shape;223;p22"/>
          <p:cNvSpPr txBox="1"/>
          <p:nvPr>
            <p:ph idx="1" type="subTitle"/>
          </p:nvPr>
        </p:nvSpPr>
        <p:spPr>
          <a:xfrm>
            <a:off x="1640850" y="3426600"/>
            <a:ext cx="24048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224" name="Google Shape;224;p22"/>
          <p:cNvSpPr txBox="1"/>
          <p:nvPr>
            <p:ph hasCustomPrompt="1" idx="2" type="title"/>
          </p:nvPr>
        </p:nvSpPr>
        <p:spPr>
          <a:xfrm>
            <a:off x="5352316" y="1732553"/>
            <a:ext cx="19293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5" name="Google Shape;225;p22"/>
          <p:cNvSpPr txBox="1"/>
          <p:nvPr>
            <p:ph idx="3" type="subTitle"/>
          </p:nvPr>
        </p:nvSpPr>
        <p:spPr>
          <a:xfrm>
            <a:off x="5114563" y="3426300"/>
            <a:ext cx="2404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grpSp>
        <p:nvGrpSpPr>
          <p:cNvPr id="226" name="Google Shape;226;p22"/>
          <p:cNvGrpSpPr/>
          <p:nvPr/>
        </p:nvGrpSpPr>
        <p:grpSpPr>
          <a:xfrm>
            <a:off x="7769832" y="3176181"/>
            <a:ext cx="1308352" cy="1308606"/>
            <a:chOff x="7764407" y="575481"/>
            <a:chExt cx="1308352" cy="1308606"/>
          </a:xfrm>
        </p:grpSpPr>
        <p:sp>
          <p:nvSpPr>
            <p:cNvPr id="227" name="Google Shape;227;p22"/>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2"/>
            <p:cNvGrpSpPr/>
            <p:nvPr/>
          </p:nvGrpSpPr>
          <p:grpSpPr>
            <a:xfrm rot="-846281">
              <a:off x="7879557" y="690583"/>
              <a:ext cx="1078052" cy="1078403"/>
              <a:chOff x="5759760" y="3433415"/>
              <a:chExt cx="583422" cy="583612"/>
            </a:xfrm>
          </p:grpSpPr>
          <p:sp>
            <p:nvSpPr>
              <p:cNvPr id="229" name="Google Shape;229;p22"/>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3" name="Google Shape;233;p22"/>
          <p:cNvGrpSpPr/>
          <p:nvPr/>
        </p:nvGrpSpPr>
        <p:grpSpPr>
          <a:xfrm rot="1591012">
            <a:off x="255361" y="3719967"/>
            <a:ext cx="765445" cy="765594"/>
            <a:chOff x="7764407" y="575481"/>
            <a:chExt cx="1308352" cy="1308606"/>
          </a:xfrm>
        </p:grpSpPr>
        <p:sp>
          <p:nvSpPr>
            <p:cNvPr id="234" name="Google Shape;234;p22"/>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2"/>
            <p:cNvGrpSpPr/>
            <p:nvPr/>
          </p:nvGrpSpPr>
          <p:grpSpPr>
            <a:xfrm rot="-846281">
              <a:off x="7879557" y="690583"/>
              <a:ext cx="1078052" cy="1078403"/>
              <a:chOff x="5759760" y="3433415"/>
              <a:chExt cx="583422" cy="583612"/>
            </a:xfrm>
          </p:grpSpPr>
          <p:sp>
            <p:nvSpPr>
              <p:cNvPr id="236" name="Google Shape;236;p22"/>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 name="Google Shape;240;p22"/>
          <p:cNvSpPr/>
          <p:nvPr/>
        </p:nvSpPr>
        <p:spPr>
          <a:xfrm>
            <a:off x="993081" y="4281718"/>
            <a:ext cx="349624" cy="321774"/>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896964" y="4416376"/>
            <a:ext cx="426868" cy="426901"/>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2" name="Shape 242"/>
        <p:cNvGrpSpPr/>
        <p:nvPr/>
      </p:nvGrpSpPr>
      <p:grpSpPr>
        <a:xfrm>
          <a:off x="0" y="0"/>
          <a:ext cx="0" cy="0"/>
          <a:chOff x="0" y="0"/>
          <a:chExt cx="0" cy="0"/>
        </a:xfrm>
      </p:grpSpPr>
      <p:sp>
        <p:nvSpPr>
          <p:cNvPr id="243" name="Google Shape;243;p2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3"/>
          <p:cNvGrpSpPr/>
          <p:nvPr/>
        </p:nvGrpSpPr>
        <p:grpSpPr>
          <a:xfrm>
            <a:off x="520563" y="326550"/>
            <a:ext cx="8079900" cy="426900"/>
            <a:chOff x="552450" y="401675"/>
            <a:chExt cx="8079900" cy="426900"/>
          </a:xfrm>
        </p:grpSpPr>
        <p:sp>
          <p:nvSpPr>
            <p:cNvPr id="245" name="Google Shape;245;p2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3"/>
          <p:cNvGrpSpPr/>
          <p:nvPr/>
        </p:nvGrpSpPr>
        <p:grpSpPr>
          <a:xfrm rot="-697191">
            <a:off x="7107083" y="288061"/>
            <a:ext cx="1034120" cy="1034321"/>
            <a:chOff x="7764407" y="575481"/>
            <a:chExt cx="1308352" cy="1308606"/>
          </a:xfrm>
        </p:grpSpPr>
        <p:sp>
          <p:nvSpPr>
            <p:cNvPr id="250" name="Google Shape;250;p23"/>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3"/>
            <p:cNvGrpSpPr/>
            <p:nvPr/>
          </p:nvGrpSpPr>
          <p:grpSpPr>
            <a:xfrm rot="-846281">
              <a:off x="7879557" y="690583"/>
              <a:ext cx="1078052" cy="1078403"/>
              <a:chOff x="5759760" y="3433415"/>
              <a:chExt cx="583422" cy="583612"/>
            </a:xfrm>
          </p:grpSpPr>
          <p:sp>
            <p:nvSpPr>
              <p:cNvPr id="252" name="Google Shape;252;p2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6" name="Google Shape;256;p23"/>
          <p:cNvGrpSpPr/>
          <p:nvPr/>
        </p:nvGrpSpPr>
        <p:grpSpPr>
          <a:xfrm rot="-697191">
            <a:off x="8087197" y="914503"/>
            <a:ext cx="673607" cy="673738"/>
            <a:chOff x="7764407" y="575481"/>
            <a:chExt cx="1308352" cy="1308606"/>
          </a:xfrm>
        </p:grpSpPr>
        <p:sp>
          <p:nvSpPr>
            <p:cNvPr id="257" name="Google Shape;257;p23"/>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3"/>
            <p:cNvGrpSpPr/>
            <p:nvPr/>
          </p:nvGrpSpPr>
          <p:grpSpPr>
            <a:xfrm rot="-846281">
              <a:off x="7879557" y="690583"/>
              <a:ext cx="1078052" cy="1078403"/>
              <a:chOff x="5759760" y="3433415"/>
              <a:chExt cx="583422" cy="583612"/>
            </a:xfrm>
          </p:grpSpPr>
          <p:sp>
            <p:nvSpPr>
              <p:cNvPr id="259" name="Google Shape;259;p2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4">
    <p:bg>
      <p:bgPr>
        <a:solidFill>
          <a:schemeClr val="lt1"/>
        </a:solidFill>
      </p:bgPr>
    </p:bg>
    <p:spTree>
      <p:nvGrpSpPr>
        <p:cNvPr id="263" name="Shape 263"/>
        <p:cNvGrpSpPr/>
        <p:nvPr/>
      </p:nvGrpSpPr>
      <p:grpSpPr>
        <a:xfrm>
          <a:off x="0" y="0"/>
          <a:ext cx="0" cy="0"/>
          <a:chOff x="0" y="0"/>
          <a:chExt cx="0" cy="0"/>
        </a:xfrm>
      </p:grpSpPr>
      <p:sp>
        <p:nvSpPr>
          <p:cNvPr id="264" name="Google Shape;264;p2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4"/>
          <p:cNvGrpSpPr/>
          <p:nvPr/>
        </p:nvGrpSpPr>
        <p:grpSpPr>
          <a:xfrm>
            <a:off x="520563" y="326550"/>
            <a:ext cx="8079900" cy="426900"/>
            <a:chOff x="552450" y="401675"/>
            <a:chExt cx="8079900" cy="426900"/>
          </a:xfrm>
        </p:grpSpPr>
        <p:sp>
          <p:nvSpPr>
            <p:cNvPr id="266" name="Google Shape;266;p2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4"/>
          <p:cNvSpPr txBox="1"/>
          <p:nvPr>
            <p:ph type="title"/>
          </p:nvPr>
        </p:nvSpPr>
        <p:spPr>
          <a:xfrm>
            <a:off x="720000" y="969225"/>
            <a:ext cx="3852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1" name="Google Shape;271;p24"/>
          <p:cNvSpPr/>
          <p:nvPr/>
        </p:nvSpPr>
        <p:spPr>
          <a:xfrm>
            <a:off x="6588757" y="1127899"/>
            <a:ext cx="268332" cy="246951"/>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6935134" y="1149922"/>
            <a:ext cx="642713" cy="202478"/>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7751259" y="1149922"/>
            <a:ext cx="440235" cy="202478"/>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4"/>
          <p:cNvGrpSpPr/>
          <p:nvPr/>
        </p:nvGrpSpPr>
        <p:grpSpPr>
          <a:xfrm rot="675683">
            <a:off x="311829" y="3969087"/>
            <a:ext cx="912771" cy="1009337"/>
            <a:chOff x="1191357" y="3451057"/>
            <a:chExt cx="597555" cy="660773"/>
          </a:xfrm>
        </p:grpSpPr>
        <p:sp>
          <p:nvSpPr>
            <p:cNvPr id="275" name="Google Shape;275;p24"/>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3">
    <p:bg>
      <p:bgPr>
        <a:solidFill>
          <a:schemeClr val="lt1"/>
        </a:solidFill>
      </p:bgPr>
    </p:bg>
    <p:spTree>
      <p:nvGrpSpPr>
        <p:cNvPr id="280" name="Shape 280"/>
        <p:cNvGrpSpPr/>
        <p:nvPr/>
      </p:nvGrpSpPr>
      <p:grpSpPr>
        <a:xfrm>
          <a:off x="0" y="0"/>
          <a:ext cx="0" cy="0"/>
          <a:chOff x="0" y="0"/>
          <a:chExt cx="0" cy="0"/>
        </a:xfrm>
      </p:grpSpPr>
      <p:sp>
        <p:nvSpPr>
          <p:cNvPr id="281" name="Google Shape;281;p2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5"/>
          <p:cNvGrpSpPr/>
          <p:nvPr/>
        </p:nvGrpSpPr>
        <p:grpSpPr>
          <a:xfrm>
            <a:off x="520563" y="326550"/>
            <a:ext cx="8079900" cy="426900"/>
            <a:chOff x="552450" y="401675"/>
            <a:chExt cx="8079900" cy="426900"/>
          </a:xfrm>
        </p:grpSpPr>
        <p:sp>
          <p:nvSpPr>
            <p:cNvPr id="283" name="Google Shape;283;p2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5"/>
          <p:cNvSpPr txBox="1"/>
          <p:nvPr>
            <p:ph type="title"/>
          </p:nvPr>
        </p:nvSpPr>
        <p:spPr>
          <a:xfrm>
            <a:off x="720000" y="969225"/>
            <a:ext cx="3852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8" name="Google Shape;288;p25"/>
          <p:cNvSpPr/>
          <p:nvPr/>
        </p:nvSpPr>
        <p:spPr>
          <a:xfrm rot="423713">
            <a:off x="494816" y="3568421"/>
            <a:ext cx="440976" cy="441097"/>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flipH="1" rot="-3237051">
            <a:off x="-70552" y="3201499"/>
            <a:ext cx="1457989" cy="1186350"/>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290" name="Shape 290"/>
        <p:cNvGrpSpPr/>
        <p:nvPr/>
      </p:nvGrpSpPr>
      <p:grpSpPr>
        <a:xfrm>
          <a:off x="0" y="0"/>
          <a:ext cx="0" cy="0"/>
          <a:chOff x="0" y="0"/>
          <a:chExt cx="0" cy="0"/>
        </a:xfrm>
      </p:grpSpPr>
      <p:sp>
        <p:nvSpPr>
          <p:cNvPr id="291" name="Google Shape;291;p2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6"/>
          <p:cNvGrpSpPr/>
          <p:nvPr/>
        </p:nvGrpSpPr>
        <p:grpSpPr>
          <a:xfrm>
            <a:off x="520563" y="326550"/>
            <a:ext cx="8079900" cy="426900"/>
            <a:chOff x="552450" y="401675"/>
            <a:chExt cx="8079900" cy="426900"/>
          </a:xfrm>
        </p:grpSpPr>
        <p:sp>
          <p:nvSpPr>
            <p:cNvPr id="293" name="Google Shape;293;p2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6"/>
          <p:cNvSpPr txBox="1"/>
          <p:nvPr>
            <p:ph idx="1" type="subTitle"/>
          </p:nvPr>
        </p:nvSpPr>
        <p:spPr>
          <a:xfrm rot="299">
            <a:off x="4572000" y="2896925"/>
            <a:ext cx="3447000" cy="80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298" name="Google Shape;298;p26"/>
          <p:cNvSpPr txBox="1"/>
          <p:nvPr>
            <p:ph type="title"/>
          </p:nvPr>
        </p:nvSpPr>
        <p:spPr>
          <a:xfrm>
            <a:off x="4572000" y="1430375"/>
            <a:ext cx="3447000" cy="1466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99" name="Google Shape;299;p26"/>
          <p:cNvSpPr/>
          <p:nvPr>
            <p:ph idx="2" type="pic"/>
          </p:nvPr>
        </p:nvSpPr>
        <p:spPr>
          <a:xfrm>
            <a:off x="1373525" y="1191463"/>
            <a:ext cx="2710200" cy="3028500"/>
          </a:xfrm>
          <a:prstGeom prst="roundRect">
            <a:avLst>
              <a:gd fmla="val 9964" name="adj"/>
            </a:avLst>
          </a:prstGeom>
          <a:noFill/>
          <a:ln cap="flat" cmpd="sng" w="19050">
            <a:solidFill>
              <a:schemeClr val="dk2"/>
            </a:solidFill>
            <a:prstDash val="solid"/>
            <a:round/>
            <a:headEnd len="sm" w="sm" type="none"/>
            <a:tailEnd len="sm" w="sm" type="none"/>
          </a:ln>
        </p:spPr>
      </p:sp>
      <p:sp>
        <p:nvSpPr>
          <p:cNvPr id="300" name="Google Shape;300;p26"/>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6"/>
          <p:cNvGrpSpPr/>
          <p:nvPr/>
        </p:nvGrpSpPr>
        <p:grpSpPr>
          <a:xfrm rot="1454298">
            <a:off x="118915" y="3968809"/>
            <a:ext cx="1128632" cy="1100045"/>
            <a:chOff x="7352643" y="433005"/>
            <a:chExt cx="1199742" cy="1169354"/>
          </a:xfrm>
        </p:grpSpPr>
        <p:sp>
          <p:nvSpPr>
            <p:cNvPr id="303" name="Google Shape;303;p26"/>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6"/>
          <p:cNvSpPr/>
          <p:nvPr/>
        </p:nvSpPr>
        <p:spPr>
          <a:xfrm flipH="1">
            <a:off x="178957" y="3738137"/>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flipH="1">
            <a:off x="1373534" y="4603488"/>
            <a:ext cx="244483" cy="24452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310" name="Shape 310"/>
        <p:cNvGrpSpPr/>
        <p:nvPr/>
      </p:nvGrpSpPr>
      <p:grpSpPr>
        <a:xfrm>
          <a:off x="0" y="0"/>
          <a:ext cx="0" cy="0"/>
          <a:chOff x="0" y="0"/>
          <a:chExt cx="0" cy="0"/>
        </a:xfrm>
      </p:grpSpPr>
      <p:sp>
        <p:nvSpPr>
          <p:cNvPr id="311" name="Google Shape;311;p2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7"/>
          <p:cNvGrpSpPr/>
          <p:nvPr/>
        </p:nvGrpSpPr>
        <p:grpSpPr>
          <a:xfrm>
            <a:off x="520563" y="326550"/>
            <a:ext cx="8079900" cy="426900"/>
            <a:chOff x="552450" y="401675"/>
            <a:chExt cx="8079900" cy="426900"/>
          </a:xfrm>
        </p:grpSpPr>
        <p:sp>
          <p:nvSpPr>
            <p:cNvPr id="313" name="Google Shape;313;p2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7"/>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8" name="Google Shape;318;p27"/>
          <p:cNvSpPr txBox="1"/>
          <p:nvPr>
            <p:ph idx="1" type="subTitle"/>
          </p:nvPr>
        </p:nvSpPr>
        <p:spPr>
          <a:xfrm rot="462">
            <a:off x="5327088" y="3360687"/>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319" name="Google Shape;319;p27"/>
          <p:cNvSpPr txBox="1"/>
          <p:nvPr>
            <p:ph hasCustomPrompt="1" idx="2" type="title"/>
          </p:nvPr>
        </p:nvSpPr>
        <p:spPr>
          <a:xfrm>
            <a:off x="2750750" y="2312875"/>
            <a:ext cx="1550100" cy="9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0" name="Google Shape;320;p27"/>
          <p:cNvSpPr/>
          <p:nvPr/>
        </p:nvSpPr>
        <p:spPr>
          <a:xfrm>
            <a:off x="6227500" y="1103025"/>
            <a:ext cx="1232825" cy="153824"/>
          </a:xfrm>
          <a:custGeom>
            <a:rect b="b" l="l" r="r" t="t"/>
            <a:pathLst>
              <a:path extrusionOk="0" h="946" w="7583">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7539026" y="1103025"/>
            <a:ext cx="556503" cy="153824"/>
          </a:xfrm>
          <a:custGeom>
            <a:rect b="b" l="l" r="r" t="t"/>
            <a:pathLst>
              <a:path extrusionOk="0" h="946" w="3423">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273628" y="3000174"/>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2">
  <p:cSld name="TITLE_ONLY_1_5">
    <p:bg>
      <p:bgPr>
        <a:solidFill>
          <a:schemeClr val="lt1"/>
        </a:solidFill>
      </p:bgPr>
    </p:bg>
    <p:spTree>
      <p:nvGrpSpPr>
        <p:cNvPr id="323" name="Shape 323"/>
        <p:cNvGrpSpPr/>
        <p:nvPr/>
      </p:nvGrpSpPr>
      <p:grpSpPr>
        <a:xfrm>
          <a:off x="0" y="0"/>
          <a:ext cx="0" cy="0"/>
          <a:chOff x="0" y="0"/>
          <a:chExt cx="0" cy="0"/>
        </a:xfrm>
      </p:grpSpPr>
      <p:sp>
        <p:nvSpPr>
          <p:cNvPr id="324" name="Google Shape;324;p2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8"/>
          <p:cNvGrpSpPr/>
          <p:nvPr/>
        </p:nvGrpSpPr>
        <p:grpSpPr>
          <a:xfrm>
            <a:off x="520563" y="326550"/>
            <a:ext cx="8079900" cy="426900"/>
            <a:chOff x="552450" y="401675"/>
            <a:chExt cx="8079900" cy="426900"/>
          </a:xfrm>
        </p:grpSpPr>
        <p:sp>
          <p:nvSpPr>
            <p:cNvPr id="326" name="Google Shape;326;p2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28"/>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1" name="Google Shape;331;p28"/>
          <p:cNvSpPr/>
          <p:nvPr/>
        </p:nvSpPr>
        <p:spPr>
          <a:xfrm>
            <a:off x="670636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8"/>
          <p:cNvGrpSpPr/>
          <p:nvPr/>
        </p:nvGrpSpPr>
        <p:grpSpPr>
          <a:xfrm rot="1454574">
            <a:off x="7429934" y="440631"/>
            <a:ext cx="1199725" cy="1169337"/>
            <a:chOff x="7352643" y="433005"/>
            <a:chExt cx="1199742" cy="1169354"/>
          </a:xfrm>
        </p:grpSpPr>
        <p:sp>
          <p:nvSpPr>
            <p:cNvPr id="333" name="Google Shape;333;p28"/>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8"/>
          <p:cNvSpPr/>
          <p:nvPr/>
        </p:nvSpPr>
        <p:spPr>
          <a:xfrm>
            <a:off x="588721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28"/>
          <p:cNvGrpSpPr/>
          <p:nvPr/>
        </p:nvGrpSpPr>
        <p:grpSpPr>
          <a:xfrm rot="2954896">
            <a:off x="168653" y="4078555"/>
            <a:ext cx="862337" cy="840495"/>
            <a:chOff x="7352643" y="433005"/>
            <a:chExt cx="1199742" cy="1169354"/>
          </a:xfrm>
        </p:grpSpPr>
        <p:sp>
          <p:nvSpPr>
            <p:cNvPr id="339" name="Google Shape;339;p28"/>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343" name="Shape 343"/>
        <p:cNvGrpSpPr/>
        <p:nvPr/>
      </p:nvGrpSpPr>
      <p:grpSpPr>
        <a:xfrm>
          <a:off x="0" y="0"/>
          <a:ext cx="0" cy="0"/>
          <a:chOff x="0" y="0"/>
          <a:chExt cx="0" cy="0"/>
        </a:xfrm>
      </p:grpSpPr>
      <p:sp>
        <p:nvSpPr>
          <p:cNvPr id="344" name="Google Shape;344;p2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29"/>
          <p:cNvGrpSpPr/>
          <p:nvPr/>
        </p:nvGrpSpPr>
        <p:grpSpPr>
          <a:xfrm>
            <a:off x="520563" y="326550"/>
            <a:ext cx="8079900" cy="426900"/>
            <a:chOff x="552450" y="401675"/>
            <a:chExt cx="8079900" cy="426900"/>
          </a:xfrm>
        </p:grpSpPr>
        <p:sp>
          <p:nvSpPr>
            <p:cNvPr id="346" name="Google Shape;346;p2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9"/>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1" name="Google Shape;351;p29"/>
          <p:cNvSpPr txBox="1"/>
          <p:nvPr>
            <p:ph idx="1" type="subTitle"/>
          </p:nvPr>
        </p:nvSpPr>
        <p:spPr>
          <a:xfrm rot="462">
            <a:off x="5327088" y="3360687"/>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352" name="Google Shape;352;p29"/>
          <p:cNvSpPr txBox="1"/>
          <p:nvPr>
            <p:ph hasCustomPrompt="1" idx="2" type="title"/>
          </p:nvPr>
        </p:nvSpPr>
        <p:spPr>
          <a:xfrm>
            <a:off x="2750750" y="2312875"/>
            <a:ext cx="1550100" cy="9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3" name="Google Shape;353;p29"/>
          <p:cNvSpPr/>
          <p:nvPr/>
        </p:nvSpPr>
        <p:spPr>
          <a:xfrm>
            <a:off x="6227500" y="1103025"/>
            <a:ext cx="1232825" cy="153824"/>
          </a:xfrm>
          <a:custGeom>
            <a:rect b="b" l="l" r="r" t="t"/>
            <a:pathLst>
              <a:path extrusionOk="0" h="946" w="7583">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7539026" y="1103025"/>
            <a:ext cx="556503" cy="153824"/>
          </a:xfrm>
          <a:custGeom>
            <a:rect b="b" l="l" r="r" t="t"/>
            <a:pathLst>
              <a:path extrusionOk="0" h="946" w="3423">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73628" y="3000174"/>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3">
  <p:cSld name="TITLE_ONLY_1_6">
    <p:bg>
      <p:bgPr>
        <a:solidFill>
          <a:schemeClr val="lt1"/>
        </a:solidFill>
      </p:bgPr>
    </p:bg>
    <p:spTree>
      <p:nvGrpSpPr>
        <p:cNvPr id="356" name="Shape 356"/>
        <p:cNvGrpSpPr/>
        <p:nvPr/>
      </p:nvGrpSpPr>
      <p:grpSpPr>
        <a:xfrm>
          <a:off x="0" y="0"/>
          <a:ext cx="0" cy="0"/>
          <a:chOff x="0" y="0"/>
          <a:chExt cx="0" cy="0"/>
        </a:xfrm>
      </p:grpSpPr>
      <p:sp>
        <p:nvSpPr>
          <p:cNvPr id="357" name="Google Shape;357;p3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0"/>
          <p:cNvGrpSpPr/>
          <p:nvPr/>
        </p:nvGrpSpPr>
        <p:grpSpPr>
          <a:xfrm>
            <a:off x="520563" y="326550"/>
            <a:ext cx="8079900" cy="426900"/>
            <a:chOff x="552450" y="401675"/>
            <a:chExt cx="8079900" cy="426900"/>
          </a:xfrm>
        </p:grpSpPr>
        <p:sp>
          <p:nvSpPr>
            <p:cNvPr id="359" name="Google Shape;359;p3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30"/>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30"/>
          <p:cNvSpPr/>
          <p:nvPr/>
        </p:nvSpPr>
        <p:spPr>
          <a:xfrm>
            <a:off x="670636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30"/>
          <p:cNvGrpSpPr/>
          <p:nvPr/>
        </p:nvGrpSpPr>
        <p:grpSpPr>
          <a:xfrm rot="1454574">
            <a:off x="7429934" y="440631"/>
            <a:ext cx="1199725" cy="1169337"/>
            <a:chOff x="7352643" y="433005"/>
            <a:chExt cx="1199742" cy="1169354"/>
          </a:xfrm>
        </p:grpSpPr>
        <p:sp>
          <p:nvSpPr>
            <p:cNvPr id="366" name="Google Shape;366;p30"/>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30"/>
          <p:cNvSpPr/>
          <p:nvPr/>
        </p:nvSpPr>
        <p:spPr>
          <a:xfrm>
            <a:off x="588721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30"/>
          <p:cNvGrpSpPr/>
          <p:nvPr/>
        </p:nvGrpSpPr>
        <p:grpSpPr>
          <a:xfrm rot="2954896">
            <a:off x="168653" y="4078555"/>
            <a:ext cx="862337" cy="840495"/>
            <a:chOff x="7352643" y="433005"/>
            <a:chExt cx="1199742" cy="1169354"/>
          </a:xfrm>
        </p:grpSpPr>
        <p:sp>
          <p:nvSpPr>
            <p:cNvPr id="372" name="Google Shape;372;p30"/>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376" name="Shape 376"/>
        <p:cNvGrpSpPr/>
        <p:nvPr/>
      </p:nvGrpSpPr>
      <p:grpSpPr>
        <a:xfrm>
          <a:off x="0" y="0"/>
          <a:ext cx="0" cy="0"/>
          <a:chOff x="0" y="0"/>
          <a:chExt cx="0" cy="0"/>
        </a:xfrm>
      </p:grpSpPr>
      <p:sp>
        <p:nvSpPr>
          <p:cNvPr id="377" name="Google Shape;377;p31"/>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31"/>
          <p:cNvGrpSpPr/>
          <p:nvPr/>
        </p:nvGrpSpPr>
        <p:grpSpPr>
          <a:xfrm>
            <a:off x="520563" y="326550"/>
            <a:ext cx="8079900" cy="426900"/>
            <a:chOff x="552450" y="401675"/>
            <a:chExt cx="8079900" cy="426900"/>
          </a:xfrm>
        </p:grpSpPr>
        <p:sp>
          <p:nvSpPr>
            <p:cNvPr id="379" name="Google Shape;379;p3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1"/>
          <p:cNvSpPr txBox="1"/>
          <p:nvPr>
            <p:ph idx="1" type="subTitle"/>
          </p:nvPr>
        </p:nvSpPr>
        <p:spPr>
          <a:xfrm>
            <a:off x="1436675" y="2384025"/>
            <a:ext cx="2420100" cy="10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384" name="Google Shape;384;p31"/>
          <p:cNvSpPr txBox="1"/>
          <p:nvPr>
            <p:ph idx="2" type="subTitle"/>
          </p:nvPr>
        </p:nvSpPr>
        <p:spPr>
          <a:xfrm>
            <a:off x="5121272" y="2383425"/>
            <a:ext cx="2423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385" name="Google Shape;385;p31"/>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6" name="Google Shape;386;p31"/>
          <p:cNvSpPr txBox="1"/>
          <p:nvPr>
            <p:ph idx="3" type="title"/>
          </p:nvPr>
        </p:nvSpPr>
        <p:spPr>
          <a:xfrm>
            <a:off x="1441859" y="338902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87" name="Google Shape;387;p31"/>
          <p:cNvSpPr txBox="1"/>
          <p:nvPr>
            <p:ph idx="4" type="title"/>
          </p:nvPr>
        </p:nvSpPr>
        <p:spPr>
          <a:xfrm>
            <a:off x="5125772" y="33890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8" name="Google Shape;388;p31"/>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31"/>
          <p:cNvGrpSpPr/>
          <p:nvPr/>
        </p:nvGrpSpPr>
        <p:grpSpPr>
          <a:xfrm rot="-846281">
            <a:off x="7879557" y="690583"/>
            <a:ext cx="1078052" cy="1078403"/>
            <a:chOff x="5759760" y="3433415"/>
            <a:chExt cx="583422" cy="583612"/>
          </a:xfrm>
        </p:grpSpPr>
        <p:sp>
          <p:nvSpPr>
            <p:cNvPr id="390" name="Google Shape;390;p31"/>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spTree>
      <p:nvGrpSpPr>
        <p:cNvPr id="394" name="Shape 394"/>
        <p:cNvGrpSpPr/>
        <p:nvPr/>
      </p:nvGrpSpPr>
      <p:grpSpPr>
        <a:xfrm>
          <a:off x="0" y="0"/>
          <a:ext cx="0" cy="0"/>
          <a:chOff x="0" y="0"/>
          <a:chExt cx="0" cy="0"/>
        </a:xfrm>
      </p:grpSpPr>
      <p:sp>
        <p:nvSpPr>
          <p:cNvPr id="395" name="Google Shape;395;p32"/>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32"/>
          <p:cNvGrpSpPr/>
          <p:nvPr/>
        </p:nvGrpSpPr>
        <p:grpSpPr>
          <a:xfrm>
            <a:off x="520563" y="326550"/>
            <a:ext cx="8079900" cy="426900"/>
            <a:chOff x="552450" y="401675"/>
            <a:chExt cx="8079900" cy="426900"/>
          </a:xfrm>
        </p:grpSpPr>
        <p:sp>
          <p:nvSpPr>
            <p:cNvPr id="397" name="Google Shape;397;p3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32"/>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2" name="Google Shape;402;p32"/>
          <p:cNvSpPr txBox="1"/>
          <p:nvPr>
            <p:ph idx="2" type="title"/>
          </p:nvPr>
        </p:nvSpPr>
        <p:spPr>
          <a:xfrm>
            <a:off x="903750" y="1749300"/>
            <a:ext cx="193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3" name="Google Shape;403;p32"/>
          <p:cNvSpPr txBox="1"/>
          <p:nvPr>
            <p:ph idx="1" type="subTitle"/>
          </p:nvPr>
        </p:nvSpPr>
        <p:spPr>
          <a:xfrm>
            <a:off x="925988" y="2277000"/>
            <a:ext cx="19380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04" name="Google Shape;404;p32"/>
          <p:cNvSpPr txBox="1"/>
          <p:nvPr>
            <p:ph idx="3" type="title"/>
          </p:nvPr>
        </p:nvSpPr>
        <p:spPr>
          <a:xfrm>
            <a:off x="3602719"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5" name="Google Shape;405;p32"/>
          <p:cNvSpPr txBox="1"/>
          <p:nvPr>
            <p:ph idx="4" type="subTitle"/>
          </p:nvPr>
        </p:nvSpPr>
        <p:spPr>
          <a:xfrm>
            <a:off x="3613313" y="22770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06" name="Google Shape;406;p32"/>
          <p:cNvSpPr txBox="1"/>
          <p:nvPr>
            <p:ph idx="5" type="title"/>
          </p:nvPr>
        </p:nvSpPr>
        <p:spPr>
          <a:xfrm>
            <a:off x="90345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7" name="Google Shape;407;p32"/>
          <p:cNvSpPr txBox="1"/>
          <p:nvPr>
            <p:ph idx="6" type="subTitle"/>
          </p:nvPr>
        </p:nvSpPr>
        <p:spPr>
          <a:xfrm>
            <a:off x="926063"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08" name="Google Shape;408;p32"/>
          <p:cNvSpPr txBox="1"/>
          <p:nvPr>
            <p:ph idx="7" type="title"/>
          </p:nvPr>
        </p:nvSpPr>
        <p:spPr>
          <a:xfrm>
            <a:off x="3602719"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9" name="Google Shape;409;p32"/>
          <p:cNvSpPr txBox="1"/>
          <p:nvPr>
            <p:ph idx="8" type="subTitle"/>
          </p:nvPr>
        </p:nvSpPr>
        <p:spPr>
          <a:xfrm>
            <a:off x="361323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10" name="Google Shape;410;p32"/>
          <p:cNvSpPr txBox="1"/>
          <p:nvPr>
            <p:ph idx="9" type="title"/>
          </p:nvPr>
        </p:nvSpPr>
        <p:spPr>
          <a:xfrm>
            <a:off x="6233770"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1" name="Google Shape;411;p32"/>
          <p:cNvSpPr txBox="1"/>
          <p:nvPr>
            <p:ph idx="13" type="subTitle"/>
          </p:nvPr>
        </p:nvSpPr>
        <p:spPr>
          <a:xfrm>
            <a:off x="6255863" y="22896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12" name="Google Shape;412;p32"/>
          <p:cNvSpPr txBox="1"/>
          <p:nvPr>
            <p:ph idx="14" type="title"/>
          </p:nvPr>
        </p:nvSpPr>
        <p:spPr>
          <a:xfrm>
            <a:off x="623377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3" name="Google Shape;413;p32"/>
          <p:cNvSpPr txBox="1"/>
          <p:nvPr>
            <p:ph idx="15" type="subTitle"/>
          </p:nvPr>
        </p:nvSpPr>
        <p:spPr>
          <a:xfrm>
            <a:off x="625578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grpSp>
        <p:nvGrpSpPr>
          <p:cNvPr id="414" name="Google Shape;414;p32"/>
          <p:cNvGrpSpPr/>
          <p:nvPr/>
        </p:nvGrpSpPr>
        <p:grpSpPr>
          <a:xfrm rot="-772050">
            <a:off x="7298022" y="153508"/>
            <a:ext cx="1302599" cy="1303396"/>
            <a:chOff x="7530588" y="382981"/>
            <a:chExt cx="1302582" cy="1303380"/>
          </a:xfrm>
        </p:grpSpPr>
        <p:sp>
          <p:nvSpPr>
            <p:cNvPr id="415" name="Google Shape;415;p32"/>
            <p:cNvSpPr/>
            <p:nvPr/>
          </p:nvSpPr>
          <p:spPr>
            <a:xfrm rot="892134">
              <a:off x="7763764" y="583692"/>
              <a:ext cx="956322" cy="95632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rot="-8220844">
              <a:off x="7721062" y="574253"/>
              <a:ext cx="921634" cy="921634"/>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rot="-8220844">
              <a:off x="7893618" y="949438"/>
              <a:ext cx="503697" cy="516222"/>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rot="-8220844">
              <a:off x="7782384" y="568843"/>
              <a:ext cx="847895" cy="76872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2"/>
          <p:cNvSpPr/>
          <p:nvPr/>
        </p:nvSpPr>
        <p:spPr>
          <a:xfrm rot="8577204">
            <a:off x="8349726" y="1205862"/>
            <a:ext cx="316288" cy="316369"/>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rot="8577085">
            <a:off x="6895024" y="381730"/>
            <a:ext cx="489346" cy="489480"/>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21" name="Shape 421"/>
        <p:cNvGrpSpPr/>
        <p:nvPr/>
      </p:nvGrpSpPr>
      <p:grpSpPr>
        <a:xfrm>
          <a:off x="0" y="0"/>
          <a:ext cx="0" cy="0"/>
          <a:chOff x="0" y="0"/>
          <a:chExt cx="0" cy="0"/>
        </a:xfrm>
      </p:grpSpPr>
      <p:sp>
        <p:nvSpPr>
          <p:cNvPr id="422" name="Google Shape;422;p3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33"/>
          <p:cNvGrpSpPr/>
          <p:nvPr/>
        </p:nvGrpSpPr>
        <p:grpSpPr>
          <a:xfrm>
            <a:off x="520563" y="326550"/>
            <a:ext cx="8079900" cy="426900"/>
            <a:chOff x="552450" y="401675"/>
            <a:chExt cx="8079900" cy="426900"/>
          </a:xfrm>
        </p:grpSpPr>
        <p:sp>
          <p:nvSpPr>
            <p:cNvPr id="424" name="Google Shape;424;p3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33"/>
          <p:cNvSpPr txBox="1"/>
          <p:nvPr>
            <p:ph type="title"/>
          </p:nvPr>
        </p:nvSpPr>
        <p:spPr>
          <a:xfrm>
            <a:off x="720000" y="969225"/>
            <a:ext cx="3852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9" name="Google Shape;429;p33"/>
          <p:cNvSpPr txBox="1"/>
          <p:nvPr>
            <p:ph idx="2" type="title"/>
          </p:nvPr>
        </p:nvSpPr>
        <p:spPr>
          <a:xfrm>
            <a:off x="2163750" y="180832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0" name="Google Shape;430;p33"/>
          <p:cNvSpPr txBox="1"/>
          <p:nvPr>
            <p:ph idx="1" type="subTitle"/>
          </p:nvPr>
        </p:nvSpPr>
        <p:spPr>
          <a:xfrm>
            <a:off x="1815713" y="2342313"/>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31" name="Google Shape;431;p33"/>
          <p:cNvSpPr txBox="1"/>
          <p:nvPr>
            <p:ph idx="3" type="title"/>
          </p:nvPr>
        </p:nvSpPr>
        <p:spPr>
          <a:xfrm>
            <a:off x="5261384" y="1807500"/>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2" name="Google Shape;432;p33"/>
          <p:cNvSpPr txBox="1"/>
          <p:nvPr>
            <p:ph idx="4" type="subTitle"/>
          </p:nvPr>
        </p:nvSpPr>
        <p:spPr>
          <a:xfrm>
            <a:off x="4957215" y="233407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33" name="Google Shape;433;p33"/>
          <p:cNvSpPr txBox="1"/>
          <p:nvPr>
            <p:ph idx="5" type="title"/>
          </p:nvPr>
        </p:nvSpPr>
        <p:spPr>
          <a:xfrm>
            <a:off x="2163802"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4" name="Google Shape;434;p33"/>
          <p:cNvSpPr txBox="1"/>
          <p:nvPr>
            <p:ph idx="6" type="subTitle"/>
          </p:nvPr>
        </p:nvSpPr>
        <p:spPr>
          <a:xfrm>
            <a:off x="1815700"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35" name="Google Shape;435;p33"/>
          <p:cNvSpPr txBox="1"/>
          <p:nvPr>
            <p:ph idx="7" type="title"/>
          </p:nvPr>
        </p:nvSpPr>
        <p:spPr>
          <a:xfrm>
            <a:off x="5261375"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6" name="Google Shape;436;p33"/>
          <p:cNvSpPr txBox="1"/>
          <p:nvPr>
            <p:ph idx="8" type="subTitle"/>
          </p:nvPr>
        </p:nvSpPr>
        <p:spPr>
          <a:xfrm>
            <a:off x="4957202"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37" name="Google Shape;437;p33"/>
          <p:cNvSpPr/>
          <p:nvPr/>
        </p:nvSpPr>
        <p:spPr>
          <a:xfrm>
            <a:off x="6966975" y="1083425"/>
            <a:ext cx="986749"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33"/>
          <p:cNvGrpSpPr/>
          <p:nvPr/>
        </p:nvGrpSpPr>
        <p:grpSpPr>
          <a:xfrm>
            <a:off x="7580498" y="313907"/>
            <a:ext cx="1440046" cy="1407772"/>
            <a:chOff x="7499398" y="624507"/>
            <a:chExt cx="1440046" cy="1407772"/>
          </a:xfrm>
        </p:grpSpPr>
        <p:sp>
          <p:nvSpPr>
            <p:cNvPr id="439" name="Google Shape;439;p33"/>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33"/>
            <p:cNvGrpSpPr/>
            <p:nvPr/>
          </p:nvGrpSpPr>
          <p:grpSpPr>
            <a:xfrm rot="-1343739">
              <a:off x="7664174" y="789203"/>
              <a:ext cx="1078029" cy="1078380"/>
              <a:chOff x="5759760" y="3433415"/>
              <a:chExt cx="583422" cy="583612"/>
            </a:xfrm>
          </p:grpSpPr>
          <p:sp>
            <p:nvSpPr>
              <p:cNvPr id="441" name="Google Shape;441;p33"/>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5" name="Google Shape;445;p33"/>
          <p:cNvSpPr/>
          <p:nvPr/>
        </p:nvSpPr>
        <p:spPr>
          <a:xfrm>
            <a:off x="276638" y="4345000"/>
            <a:ext cx="886720"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3">
    <p:spTree>
      <p:nvGrpSpPr>
        <p:cNvPr id="446" name="Shape 446"/>
        <p:cNvGrpSpPr/>
        <p:nvPr/>
      </p:nvGrpSpPr>
      <p:grpSpPr>
        <a:xfrm>
          <a:off x="0" y="0"/>
          <a:ext cx="0" cy="0"/>
          <a:chOff x="0" y="0"/>
          <a:chExt cx="0" cy="0"/>
        </a:xfrm>
      </p:grpSpPr>
      <p:sp>
        <p:nvSpPr>
          <p:cNvPr id="447" name="Google Shape;447;p3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34"/>
          <p:cNvGrpSpPr/>
          <p:nvPr/>
        </p:nvGrpSpPr>
        <p:grpSpPr>
          <a:xfrm>
            <a:off x="520563" y="326550"/>
            <a:ext cx="8079900" cy="426900"/>
            <a:chOff x="552450" y="401675"/>
            <a:chExt cx="8079900" cy="426900"/>
          </a:xfrm>
        </p:grpSpPr>
        <p:sp>
          <p:nvSpPr>
            <p:cNvPr id="449" name="Google Shape;449;p3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4"/>
          <p:cNvSpPr txBox="1"/>
          <p:nvPr>
            <p:ph idx="1" type="subTitle"/>
          </p:nvPr>
        </p:nvSpPr>
        <p:spPr>
          <a:xfrm>
            <a:off x="1436675" y="2384025"/>
            <a:ext cx="2420100" cy="10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54" name="Google Shape;454;p34"/>
          <p:cNvSpPr txBox="1"/>
          <p:nvPr>
            <p:ph idx="2" type="subTitle"/>
          </p:nvPr>
        </p:nvSpPr>
        <p:spPr>
          <a:xfrm>
            <a:off x="5121272" y="2383425"/>
            <a:ext cx="2423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
        <p:nvSpPr>
          <p:cNvPr id="455" name="Google Shape;455;p34"/>
          <p:cNvSpPr txBox="1"/>
          <p:nvPr>
            <p:ph type="title"/>
          </p:nvPr>
        </p:nvSpPr>
        <p:spPr>
          <a:xfrm>
            <a:off x="720000" y="969225"/>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6" name="Google Shape;456;p34"/>
          <p:cNvSpPr txBox="1"/>
          <p:nvPr>
            <p:ph idx="3" type="title"/>
          </p:nvPr>
        </p:nvSpPr>
        <p:spPr>
          <a:xfrm>
            <a:off x="1441859" y="338902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7" name="Google Shape;457;p34"/>
          <p:cNvSpPr txBox="1"/>
          <p:nvPr>
            <p:ph idx="4" type="title"/>
          </p:nvPr>
        </p:nvSpPr>
        <p:spPr>
          <a:xfrm>
            <a:off x="5125772" y="33890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8" name="Google Shape;458;p34"/>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34"/>
          <p:cNvGrpSpPr/>
          <p:nvPr/>
        </p:nvGrpSpPr>
        <p:grpSpPr>
          <a:xfrm rot="-846281">
            <a:off x="7879557" y="690583"/>
            <a:ext cx="1078052" cy="1078403"/>
            <a:chOff x="5759760" y="3433415"/>
            <a:chExt cx="583422" cy="583612"/>
          </a:xfrm>
        </p:grpSpPr>
        <p:sp>
          <p:nvSpPr>
            <p:cNvPr id="460" name="Google Shape;460;p34"/>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64" name="Shape 464"/>
        <p:cNvGrpSpPr/>
        <p:nvPr/>
      </p:nvGrpSpPr>
      <p:grpSpPr>
        <a:xfrm>
          <a:off x="0" y="0"/>
          <a:ext cx="0" cy="0"/>
          <a:chOff x="0" y="0"/>
          <a:chExt cx="0" cy="0"/>
        </a:xfrm>
      </p:grpSpPr>
      <p:grpSp>
        <p:nvGrpSpPr>
          <p:cNvPr id="465" name="Google Shape;465;p35"/>
          <p:cNvGrpSpPr/>
          <p:nvPr/>
        </p:nvGrpSpPr>
        <p:grpSpPr>
          <a:xfrm>
            <a:off x="520563" y="326550"/>
            <a:ext cx="8079900" cy="426900"/>
            <a:chOff x="552450" y="401675"/>
            <a:chExt cx="8079900" cy="426900"/>
          </a:xfrm>
        </p:grpSpPr>
        <p:sp>
          <p:nvSpPr>
            <p:cNvPr id="466" name="Google Shape;466;p3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3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
          <p:cNvSpPr txBox="1"/>
          <p:nvPr>
            <p:ph type="title"/>
          </p:nvPr>
        </p:nvSpPr>
        <p:spPr>
          <a:xfrm>
            <a:off x="22404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2" name="Google Shape;472;p35"/>
          <p:cNvSpPr txBox="1"/>
          <p:nvPr>
            <p:ph idx="1" type="subTitle"/>
          </p:nvPr>
        </p:nvSpPr>
        <p:spPr>
          <a:xfrm>
            <a:off x="2079550" y="2426200"/>
            <a:ext cx="2229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100"/>
              <a:buNone/>
              <a:defRPr/>
            </a:lvl2pPr>
            <a:lvl3pPr lvl="2" rtl="0" algn="r">
              <a:lnSpc>
                <a:spcPct val="100000"/>
              </a:lnSpc>
              <a:spcBef>
                <a:spcPts val="1600"/>
              </a:spcBef>
              <a:spcAft>
                <a:spcPts val="0"/>
              </a:spcAft>
              <a:buSzPts val="1100"/>
              <a:buNone/>
              <a:defRPr/>
            </a:lvl3pPr>
            <a:lvl4pPr lvl="3" rtl="0" algn="r">
              <a:lnSpc>
                <a:spcPct val="100000"/>
              </a:lnSpc>
              <a:spcBef>
                <a:spcPts val="1600"/>
              </a:spcBef>
              <a:spcAft>
                <a:spcPts val="0"/>
              </a:spcAft>
              <a:buSzPts val="1100"/>
              <a:buNone/>
              <a:defRPr/>
            </a:lvl4pPr>
            <a:lvl5pPr lvl="4" rtl="0" algn="r">
              <a:lnSpc>
                <a:spcPct val="100000"/>
              </a:lnSpc>
              <a:spcBef>
                <a:spcPts val="1600"/>
              </a:spcBef>
              <a:spcAft>
                <a:spcPts val="0"/>
              </a:spcAft>
              <a:buSzPts val="1100"/>
              <a:buNone/>
              <a:defRPr/>
            </a:lvl5pPr>
            <a:lvl6pPr lvl="5" rtl="0" algn="r">
              <a:lnSpc>
                <a:spcPct val="100000"/>
              </a:lnSpc>
              <a:spcBef>
                <a:spcPts val="1600"/>
              </a:spcBef>
              <a:spcAft>
                <a:spcPts val="0"/>
              </a:spcAft>
              <a:buSzPts val="1100"/>
              <a:buNone/>
              <a:defRPr/>
            </a:lvl6pPr>
            <a:lvl7pPr lvl="6" rtl="0" algn="r">
              <a:lnSpc>
                <a:spcPct val="100000"/>
              </a:lnSpc>
              <a:spcBef>
                <a:spcPts val="1600"/>
              </a:spcBef>
              <a:spcAft>
                <a:spcPts val="0"/>
              </a:spcAft>
              <a:buSzPts val="1100"/>
              <a:buNone/>
              <a:defRPr/>
            </a:lvl7pPr>
            <a:lvl8pPr lvl="7" rtl="0" algn="r">
              <a:lnSpc>
                <a:spcPct val="100000"/>
              </a:lnSpc>
              <a:spcBef>
                <a:spcPts val="1600"/>
              </a:spcBef>
              <a:spcAft>
                <a:spcPts val="0"/>
              </a:spcAft>
              <a:buSzPts val="1100"/>
              <a:buNone/>
              <a:defRPr/>
            </a:lvl8pPr>
            <a:lvl9pPr lvl="8" rtl="0" algn="r">
              <a:lnSpc>
                <a:spcPct val="100000"/>
              </a:lnSpc>
              <a:spcBef>
                <a:spcPts val="1600"/>
              </a:spcBef>
              <a:spcAft>
                <a:spcPts val="1600"/>
              </a:spcAft>
              <a:buSzPts val="1100"/>
              <a:buNone/>
              <a:defRPr/>
            </a:lvl9pPr>
          </a:lstStyle>
          <a:p/>
        </p:txBody>
      </p:sp>
      <p:sp>
        <p:nvSpPr>
          <p:cNvPr id="473" name="Google Shape;473;p35"/>
          <p:cNvSpPr txBox="1"/>
          <p:nvPr>
            <p:ph hasCustomPrompt="1" idx="2" type="title"/>
          </p:nvPr>
        </p:nvSpPr>
        <p:spPr>
          <a:xfrm rot="1296">
            <a:off x="4795982" y="3370397"/>
            <a:ext cx="795600" cy="593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74" name="Google Shape;474;p35"/>
          <p:cNvSpPr txBox="1"/>
          <p:nvPr>
            <p:ph hasCustomPrompt="1" idx="3" type="title"/>
          </p:nvPr>
        </p:nvSpPr>
        <p:spPr>
          <a:xfrm>
            <a:off x="881056" y="3370847"/>
            <a:ext cx="7956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75" name="Google Shape;475;p35"/>
          <p:cNvSpPr txBox="1"/>
          <p:nvPr>
            <p:ph idx="4" type="title"/>
          </p:nvPr>
        </p:nvSpPr>
        <p:spPr>
          <a:xfrm>
            <a:off x="2242402" y="3341825"/>
            <a:ext cx="1879800" cy="400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6" name="Google Shape;476;p35"/>
          <p:cNvSpPr txBox="1"/>
          <p:nvPr>
            <p:ph idx="5" type="subTitle"/>
          </p:nvPr>
        </p:nvSpPr>
        <p:spPr>
          <a:xfrm>
            <a:off x="2087410" y="3782550"/>
            <a:ext cx="22296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100"/>
              <a:buNone/>
              <a:defRPr/>
            </a:lvl2pPr>
            <a:lvl3pPr lvl="2" rtl="0" algn="r">
              <a:lnSpc>
                <a:spcPct val="100000"/>
              </a:lnSpc>
              <a:spcBef>
                <a:spcPts val="1600"/>
              </a:spcBef>
              <a:spcAft>
                <a:spcPts val="0"/>
              </a:spcAft>
              <a:buSzPts val="1100"/>
              <a:buNone/>
              <a:defRPr/>
            </a:lvl3pPr>
            <a:lvl4pPr lvl="3" rtl="0" algn="r">
              <a:lnSpc>
                <a:spcPct val="100000"/>
              </a:lnSpc>
              <a:spcBef>
                <a:spcPts val="1600"/>
              </a:spcBef>
              <a:spcAft>
                <a:spcPts val="0"/>
              </a:spcAft>
              <a:buSzPts val="1100"/>
              <a:buNone/>
              <a:defRPr/>
            </a:lvl4pPr>
            <a:lvl5pPr lvl="4" rtl="0" algn="r">
              <a:lnSpc>
                <a:spcPct val="100000"/>
              </a:lnSpc>
              <a:spcBef>
                <a:spcPts val="1600"/>
              </a:spcBef>
              <a:spcAft>
                <a:spcPts val="0"/>
              </a:spcAft>
              <a:buSzPts val="1100"/>
              <a:buNone/>
              <a:defRPr/>
            </a:lvl5pPr>
            <a:lvl6pPr lvl="5" rtl="0" algn="r">
              <a:lnSpc>
                <a:spcPct val="100000"/>
              </a:lnSpc>
              <a:spcBef>
                <a:spcPts val="1600"/>
              </a:spcBef>
              <a:spcAft>
                <a:spcPts val="0"/>
              </a:spcAft>
              <a:buSzPts val="1100"/>
              <a:buNone/>
              <a:defRPr/>
            </a:lvl6pPr>
            <a:lvl7pPr lvl="6" rtl="0" algn="r">
              <a:lnSpc>
                <a:spcPct val="100000"/>
              </a:lnSpc>
              <a:spcBef>
                <a:spcPts val="1600"/>
              </a:spcBef>
              <a:spcAft>
                <a:spcPts val="0"/>
              </a:spcAft>
              <a:buSzPts val="1100"/>
              <a:buNone/>
              <a:defRPr/>
            </a:lvl7pPr>
            <a:lvl8pPr lvl="7" rtl="0" algn="r">
              <a:lnSpc>
                <a:spcPct val="100000"/>
              </a:lnSpc>
              <a:spcBef>
                <a:spcPts val="1600"/>
              </a:spcBef>
              <a:spcAft>
                <a:spcPts val="0"/>
              </a:spcAft>
              <a:buSzPts val="1100"/>
              <a:buNone/>
              <a:defRPr/>
            </a:lvl8pPr>
            <a:lvl9pPr lvl="8" rtl="0" algn="r">
              <a:lnSpc>
                <a:spcPct val="100000"/>
              </a:lnSpc>
              <a:spcBef>
                <a:spcPts val="1600"/>
              </a:spcBef>
              <a:spcAft>
                <a:spcPts val="1600"/>
              </a:spcAft>
              <a:buSzPts val="1100"/>
              <a:buNone/>
              <a:defRPr/>
            </a:lvl9pPr>
          </a:lstStyle>
          <a:p/>
        </p:txBody>
      </p:sp>
      <p:sp>
        <p:nvSpPr>
          <p:cNvPr id="477" name="Google Shape;477;p35"/>
          <p:cNvSpPr txBox="1"/>
          <p:nvPr>
            <p:ph idx="6" type="title"/>
          </p:nvPr>
        </p:nvSpPr>
        <p:spPr>
          <a:xfrm>
            <a:off x="6109156" y="333972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8" name="Google Shape;478;p35"/>
          <p:cNvSpPr txBox="1"/>
          <p:nvPr>
            <p:ph idx="7" type="subTitle"/>
          </p:nvPr>
        </p:nvSpPr>
        <p:spPr>
          <a:xfrm>
            <a:off x="5932350" y="3782554"/>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1600"/>
              </a:spcAft>
              <a:buSzPts val="1100"/>
              <a:buNone/>
              <a:defRPr/>
            </a:lvl9pPr>
          </a:lstStyle>
          <a:p/>
        </p:txBody>
      </p:sp>
      <p:sp>
        <p:nvSpPr>
          <p:cNvPr id="479" name="Google Shape;479;p35"/>
          <p:cNvSpPr txBox="1"/>
          <p:nvPr>
            <p:ph idx="8" type="title"/>
          </p:nvPr>
        </p:nvSpPr>
        <p:spPr>
          <a:xfrm>
            <a:off x="61091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0" name="Google Shape;480;p35"/>
          <p:cNvSpPr txBox="1"/>
          <p:nvPr>
            <p:ph idx="9" type="subTitle"/>
          </p:nvPr>
        </p:nvSpPr>
        <p:spPr>
          <a:xfrm>
            <a:off x="5932362" y="2424850"/>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100"/>
              <a:buNone/>
              <a:defRPr/>
            </a:lvl2pPr>
            <a:lvl3pPr lvl="2" rtl="0">
              <a:lnSpc>
                <a:spcPct val="100000"/>
              </a:lnSpc>
              <a:spcBef>
                <a:spcPts val="1600"/>
              </a:spcBef>
              <a:spcAft>
                <a:spcPts val="0"/>
              </a:spcAft>
              <a:buSzPts val="1100"/>
              <a:buNone/>
              <a:defRPr/>
            </a:lvl3pPr>
            <a:lvl4pPr lvl="3" rtl="0">
              <a:lnSpc>
                <a:spcPct val="100000"/>
              </a:lnSpc>
              <a:spcBef>
                <a:spcPts val="1600"/>
              </a:spcBef>
              <a:spcAft>
                <a:spcPts val="0"/>
              </a:spcAft>
              <a:buSzPts val="1100"/>
              <a:buNone/>
              <a:defRPr/>
            </a:lvl4pPr>
            <a:lvl5pPr lvl="4" rtl="0">
              <a:lnSpc>
                <a:spcPct val="100000"/>
              </a:lnSpc>
              <a:spcBef>
                <a:spcPts val="1600"/>
              </a:spcBef>
              <a:spcAft>
                <a:spcPts val="0"/>
              </a:spcAft>
              <a:buSzPts val="1100"/>
              <a:buNone/>
              <a:defRPr/>
            </a:lvl5pPr>
            <a:lvl6pPr lvl="5" rtl="0">
              <a:lnSpc>
                <a:spcPct val="100000"/>
              </a:lnSpc>
              <a:spcBef>
                <a:spcPts val="1600"/>
              </a:spcBef>
              <a:spcAft>
                <a:spcPts val="0"/>
              </a:spcAft>
              <a:buSzPts val="1100"/>
              <a:buNone/>
              <a:defRPr/>
            </a:lvl6pPr>
            <a:lvl7pPr lvl="6" rtl="0">
              <a:lnSpc>
                <a:spcPct val="100000"/>
              </a:lnSpc>
              <a:spcBef>
                <a:spcPts val="1600"/>
              </a:spcBef>
              <a:spcAft>
                <a:spcPts val="0"/>
              </a:spcAft>
              <a:buSzPts val="1100"/>
              <a:buNone/>
              <a:defRPr/>
            </a:lvl7pPr>
            <a:lvl8pPr lvl="7" rtl="0">
              <a:lnSpc>
                <a:spcPct val="100000"/>
              </a:lnSpc>
              <a:spcBef>
                <a:spcPts val="1600"/>
              </a:spcBef>
              <a:spcAft>
                <a:spcPts val="0"/>
              </a:spcAft>
              <a:buSzPts val="1100"/>
              <a:buNone/>
              <a:defRPr/>
            </a:lvl8pPr>
            <a:lvl9pPr lvl="8" rtl="0">
              <a:lnSpc>
                <a:spcPct val="100000"/>
              </a:lnSpc>
              <a:spcBef>
                <a:spcPts val="1600"/>
              </a:spcBef>
              <a:spcAft>
                <a:spcPts val="1600"/>
              </a:spcAft>
              <a:buSzPts val="1100"/>
              <a:buNone/>
              <a:defRPr/>
            </a:lvl9pPr>
          </a:lstStyle>
          <a:p/>
        </p:txBody>
      </p:sp>
      <p:sp>
        <p:nvSpPr>
          <p:cNvPr id="481" name="Google Shape;481;p35"/>
          <p:cNvSpPr txBox="1"/>
          <p:nvPr>
            <p:ph hasCustomPrompt="1" idx="13" type="title"/>
          </p:nvPr>
        </p:nvSpPr>
        <p:spPr>
          <a:xfrm rot="1296">
            <a:off x="4795981" y="1964342"/>
            <a:ext cx="7956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2" name="Google Shape;482;p35"/>
          <p:cNvSpPr txBox="1"/>
          <p:nvPr>
            <p:ph hasCustomPrompt="1" idx="14" type="title"/>
          </p:nvPr>
        </p:nvSpPr>
        <p:spPr>
          <a:xfrm rot="1302">
            <a:off x="882700" y="1964200"/>
            <a:ext cx="7923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3" name="Google Shape;483;p35"/>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84" name="Google Shape;484;p35"/>
          <p:cNvGrpSpPr/>
          <p:nvPr/>
        </p:nvGrpSpPr>
        <p:grpSpPr>
          <a:xfrm>
            <a:off x="7764407" y="575481"/>
            <a:ext cx="1308352" cy="1308606"/>
            <a:chOff x="7764407" y="575481"/>
            <a:chExt cx="1308352" cy="1308606"/>
          </a:xfrm>
        </p:grpSpPr>
        <p:sp>
          <p:nvSpPr>
            <p:cNvPr id="485" name="Google Shape;485;p35"/>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5"/>
            <p:cNvGrpSpPr/>
            <p:nvPr/>
          </p:nvGrpSpPr>
          <p:grpSpPr>
            <a:xfrm rot="-846281">
              <a:off x="7879557" y="690583"/>
              <a:ext cx="1078052" cy="1078403"/>
              <a:chOff x="5759760" y="3433415"/>
              <a:chExt cx="583422" cy="583612"/>
            </a:xfrm>
          </p:grpSpPr>
          <p:sp>
            <p:nvSpPr>
              <p:cNvPr id="487" name="Google Shape;487;p3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1" name="Google Shape;491;p35"/>
          <p:cNvSpPr/>
          <p:nvPr/>
        </p:nvSpPr>
        <p:spPr>
          <a:xfrm>
            <a:off x="7455971" y="575487"/>
            <a:ext cx="593886" cy="59399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6"/>
          <p:cNvSpPr txBox="1"/>
          <p:nvPr>
            <p:ph type="ctrTitle"/>
          </p:nvPr>
        </p:nvSpPr>
        <p:spPr>
          <a:xfrm>
            <a:off x="2045250" y="2125650"/>
            <a:ext cx="5053500" cy="8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OBJECTS</a:t>
            </a:r>
            <a:endParaRPr sz="4200"/>
          </a:p>
        </p:txBody>
      </p:sp>
      <p:sp>
        <p:nvSpPr>
          <p:cNvPr id="497" name="Google Shape;497;p36"/>
          <p:cNvSpPr txBox="1"/>
          <p:nvPr/>
        </p:nvSpPr>
        <p:spPr>
          <a:xfrm>
            <a:off x="3072000" y="2895600"/>
            <a:ext cx="3000000" cy="107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1300">
                <a:solidFill>
                  <a:schemeClr val="dk1"/>
                </a:solidFill>
                <a:latin typeface="Lato"/>
                <a:ea typeface="Lato"/>
                <a:cs typeface="Lato"/>
                <a:sym typeface="Lato"/>
              </a:rPr>
              <a:t>JavaScript Objects</a:t>
            </a:r>
            <a:r>
              <a:rPr lang="en" sz="1300">
                <a:solidFill>
                  <a:schemeClr val="accent1"/>
                </a:solidFill>
                <a:latin typeface="Lato"/>
                <a:ea typeface="Lato"/>
                <a:cs typeface="Lato"/>
                <a:sym typeface="Lato"/>
              </a:rPr>
              <a:t> are complex data structures that allow developers to store and access data in a </a:t>
            </a:r>
            <a:r>
              <a:rPr b="1" lang="en" sz="1300">
                <a:solidFill>
                  <a:schemeClr val="accent3"/>
                </a:solidFill>
                <a:latin typeface="Lato"/>
                <a:ea typeface="Lato"/>
                <a:cs typeface="Lato"/>
                <a:sym typeface="Lato"/>
              </a:rPr>
              <a:t>key-value </a:t>
            </a:r>
            <a:r>
              <a:rPr lang="en" sz="1300">
                <a:solidFill>
                  <a:schemeClr val="accent1"/>
                </a:solidFill>
                <a:latin typeface="Lato"/>
                <a:ea typeface="Lato"/>
                <a:cs typeface="Lato"/>
                <a:sym typeface="Lato"/>
              </a:rPr>
              <a:t>format.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569" name="Google Shape;569;p45"/>
          <p:cNvSpPr txBox="1"/>
          <p:nvPr/>
        </p:nvSpPr>
        <p:spPr>
          <a:xfrm>
            <a:off x="870275" y="1905000"/>
            <a:ext cx="7134900" cy="61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b="1" lang="en" sz="1300">
                <a:solidFill>
                  <a:schemeClr val="dk1"/>
                </a:solidFill>
                <a:latin typeface="Lato"/>
                <a:ea typeface="Lato"/>
                <a:cs typeface="Lato"/>
                <a:sym typeface="Lato"/>
              </a:rPr>
              <a:t>Edit</a:t>
            </a:r>
            <a:r>
              <a:rPr b="1" lang="en" sz="1300">
                <a:solidFill>
                  <a:schemeClr val="dk1"/>
                </a:solidFill>
                <a:latin typeface="Lato"/>
                <a:ea typeface="Lato"/>
                <a:cs typeface="Lato"/>
                <a:sym typeface="Lato"/>
              </a:rPr>
              <a:t>:</a:t>
            </a:r>
            <a:r>
              <a:rPr b="1"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Say we wanted to change the value of likesCoding to false. We can do that with dot notation </a:t>
            </a:r>
            <a:r>
              <a:rPr b="1" lang="en" sz="1300">
                <a:solidFill>
                  <a:schemeClr val="accent1"/>
                </a:solidFill>
                <a:latin typeface="Lato"/>
                <a:ea typeface="Lato"/>
                <a:cs typeface="Lato"/>
                <a:sym typeface="Lato"/>
              </a:rPr>
              <a:t>.</a:t>
            </a:r>
            <a:r>
              <a:rPr lang="en" sz="1300">
                <a:solidFill>
                  <a:schemeClr val="accent1"/>
                </a:solidFill>
                <a:latin typeface="Lato"/>
                <a:ea typeface="Lato"/>
                <a:cs typeface="Lato"/>
                <a:sym typeface="Lato"/>
              </a:rPr>
              <a:t> or bracket notation </a:t>
            </a:r>
            <a:r>
              <a:rPr b="1" lang="en" sz="1300">
                <a:solidFill>
                  <a:schemeClr val="accent1"/>
                </a:solidFill>
                <a:latin typeface="Lato"/>
                <a:ea typeface="Lato"/>
                <a:cs typeface="Lato"/>
                <a:sym typeface="Lato"/>
              </a:rPr>
              <a:t>[ ]</a:t>
            </a:r>
            <a:endParaRPr b="1" sz="1300">
              <a:solidFill>
                <a:schemeClr val="accent1"/>
              </a:solidFill>
              <a:latin typeface="Lato"/>
              <a:ea typeface="Lato"/>
              <a:cs typeface="Lato"/>
              <a:sym typeface="Lato"/>
            </a:endParaRPr>
          </a:p>
        </p:txBody>
      </p:sp>
      <p:sp>
        <p:nvSpPr>
          <p:cNvPr id="570" name="Google Shape;570;p45"/>
          <p:cNvSpPr/>
          <p:nvPr/>
        </p:nvSpPr>
        <p:spPr>
          <a:xfrm>
            <a:off x="959100" y="2700000"/>
            <a:ext cx="7422900" cy="14148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name</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John</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(person[</a:t>
            </a:r>
            <a:r>
              <a:rPr lang="en" sz="1050">
                <a:solidFill>
                  <a:srgbClr val="D8D8D8"/>
                </a:solidFill>
                <a:highlight>
                  <a:srgbClr val="212836"/>
                </a:highlight>
                <a:latin typeface="Courier New"/>
                <a:ea typeface="Courier New"/>
                <a:cs typeface="Courier New"/>
                <a:sym typeface="Courier New"/>
              </a:rPr>
              <a:t>"</a:t>
            </a:r>
            <a:r>
              <a:rPr lang="en" sz="1050">
                <a:solidFill>
                  <a:srgbClr val="B3D667"/>
                </a:solidFill>
                <a:highlight>
                  <a:srgbClr val="212836"/>
                </a:highlight>
                <a:latin typeface="Courier New"/>
                <a:ea typeface="Courier New"/>
                <a:cs typeface="Courier New"/>
                <a:sym typeface="Courier New"/>
              </a:rPr>
              <a:t>age</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30</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address</a:t>
            </a:r>
            <a:r>
              <a:rPr lang="en" sz="1050">
                <a:solidFill>
                  <a:srgbClr val="97A7C8"/>
                </a:solidFill>
                <a:highlight>
                  <a:srgbClr val="212836"/>
                </a:highlight>
                <a:latin typeface="Courier New"/>
                <a:ea typeface="Courier New"/>
                <a:cs typeface="Courier New"/>
                <a:sym typeface="Courier New"/>
              </a:rPr>
              <a:t>[</a:t>
            </a:r>
            <a:r>
              <a:rPr lang="en" sz="1050">
                <a:solidFill>
                  <a:srgbClr val="D8D8D8"/>
                </a:solidFill>
                <a:highlight>
                  <a:srgbClr val="212836"/>
                </a:highlight>
                <a:latin typeface="Courier New"/>
                <a:ea typeface="Courier New"/>
                <a:cs typeface="Courier New"/>
                <a:sym typeface="Courier New"/>
              </a:rPr>
              <a:t>"</a:t>
            </a:r>
            <a:r>
              <a:rPr lang="en" sz="1050">
                <a:solidFill>
                  <a:srgbClr val="B3D667"/>
                </a:solidFill>
                <a:highlight>
                  <a:srgbClr val="212836"/>
                </a:highlight>
                <a:latin typeface="Courier New"/>
                <a:ea typeface="Courier New"/>
                <a:cs typeface="Courier New"/>
                <a:sym typeface="Courier New"/>
              </a:rPr>
              <a:t>city</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New York</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(person[</a:t>
            </a:r>
            <a:r>
              <a:rPr lang="en" sz="1050">
                <a:solidFill>
                  <a:srgbClr val="D8D8D8"/>
                </a:solidFill>
                <a:highlight>
                  <a:srgbClr val="212836"/>
                </a:highlight>
                <a:latin typeface="Courier New"/>
                <a:ea typeface="Courier New"/>
                <a:cs typeface="Courier New"/>
                <a:sym typeface="Courier New"/>
              </a:rPr>
              <a:t>"</a:t>
            </a:r>
            <a:r>
              <a:rPr lang="en" sz="1050">
                <a:solidFill>
                  <a:srgbClr val="B3D667"/>
                </a:solidFill>
                <a:highlight>
                  <a:srgbClr val="212836"/>
                </a:highlight>
                <a:latin typeface="Courier New"/>
                <a:ea typeface="Courier New"/>
                <a:cs typeface="Courier New"/>
                <a:sym typeface="Courier New"/>
              </a:rPr>
              <a:t>address</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state</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NY</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address</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 city: 'New York', state: 'NY', country: 'USA' }</a:t>
            </a:r>
            <a:endParaRPr sz="1050">
              <a:solidFill>
                <a:srgbClr val="97A7C8"/>
              </a:solidFill>
              <a:highlight>
                <a:srgbClr val="212836"/>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576" name="Google Shape;576;p46"/>
          <p:cNvSpPr txBox="1"/>
          <p:nvPr/>
        </p:nvSpPr>
        <p:spPr>
          <a:xfrm>
            <a:off x="870275" y="1905000"/>
            <a:ext cx="7134900" cy="61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b="1" lang="en" sz="1300">
                <a:solidFill>
                  <a:schemeClr val="dk1"/>
                </a:solidFill>
                <a:latin typeface="Lato"/>
                <a:ea typeface="Lato"/>
                <a:cs typeface="Lato"/>
                <a:sym typeface="Lato"/>
              </a:rPr>
              <a:t>Edit:</a:t>
            </a:r>
            <a:r>
              <a:rPr b="1"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 Say we wanted to change the value of likesCoding to false. We can do that with dot notation </a:t>
            </a:r>
            <a:r>
              <a:rPr b="1" lang="en" sz="1300">
                <a:solidFill>
                  <a:schemeClr val="accent1"/>
                </a:solidFill>
                <a:latin typeface="Lato"/>
                <a:ea typeface="Lato"/>
                <a:cs typeface="Lato"/>
                <a:sym typeface="Lato"/>
              </a:rPr>
              <a:t>.</a:t>
            </a:r>
            <a:r>
              <a:rPr lang="en" sz="1300">
                <a:solidFill>
                  <a:schemeClr val="accent1"/>
                </a:solidFill>
                <a:latin typeface="Lato"/>
                <a:ea typeface="Lato"/>
                <a:cs typeface="Lato"/>
                <a:sym typeface="Lato"/>
              </a:rPr>
              <a:t> or bracket notation </a:t>
            </a:r>
            <a:r>
              <a:rPr b="1" lang="en" sz="1300">
                <a:solidFill>
                  <a:schemeClr val="accent1"/>
                </a:solidFill>
                <a:latin typeface="Lato"/>
                <a:ea typeface="Lato"/>
                <a:cs typeface="Lato"/>
                <a:sym typeface="Lato"/>
              </a:rPr>
              <a:t>[ ]</a:t>
            </a:r>
            <a:endParaRPr b="1" sz="1300">
              <a:solidFill>
                <a:schemeClr val="accent1"/>
              </a:solidFill>
              <a:latin typeface="Lato"/>
              <a:ea typeface="Lato"/>
              <a:cs typeface="Lato"/>
              <a:sym typeface="Lato"/>
            </a:endParaRPr>
          </a:p>
        </p:txBody>
      </p:sp>
      <p:sp>
        <p:nvSpPr>
          <p:cNvPr id="577" name="Google Shape;577;p46"/>
          <p:cNvSpPr/>
          <p:nvPr/>
        </p:nvSpPr>
        <p:spPr>
          <a:xfrm>
            <a:off x="1004500" y="2520000"/>
            <a:ext cx="5342100" cy="754200"/>
          </a:xfrm>
          <a:prstGeom prst="roundRect">
            <a:avLst>
              <a:gd fmla="val 6997"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5C07B"/>
                </a:solidFill>
                <a:highlight>
                  <a:srgbClr val="282C34"/>
                </a:highlight>
                <a:latin typeface="Courier New"/>
                <a:ea typeface="Courier New"/>
                <a:cs typeface="Courier New"/>
                <a:sym typeface="Courier New"/>
              </a:rPr>
              <a:t>person</a:t>
            </a:r>
            <a:r>
              <a:rPr lang="en" sz="1050">
                <a:solidFill>
                  <a:srgbClr val="ABB2BF"/>
                </a:solidFill>
                <a:highlight>
                  <a:srgbClr val="282C34"/>
                </a:highlight>
                <a:latin typeface="Courier New"/>
                <a:ea typeface="Courier New"/>
                <a:cs typeface="Courier New"/>
                <a:sym typeface="Courier New"/>
              </a:rPr>
              <a:t>.</a:t>
            </a:r>
            <a:r>
              <a:rPr lang="en" sz="1050">
                <a:solidFill>
                  <a:srgbClr val="E06C75"/>
                </a:solidFill>
                <a:highlight>
                  <a:srgbClr val="282C34"/>
                </a:highlight>
                <a:latin typeface="Courier New"/>
                <a:ea typeface="Courier New"/>
                <a:cs typeface="Courier New"/>
                <a:sym typeface="Courier New"/>
              </a:rPr>
              <a:t>likesCoding</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false</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E06C75"/>
                </a:solidFill>
                <a:highlight>
                  <a:srgbClr val="282C34"/>
                </a:highlight>
                <a:latin typeface="Courier New"/>
                <a:ea typeface="Courier New"/>
                <a:cs typeface="Courier New"/>
                <a:sym typeface="Courier New"/>
              </a:rPr>
              <a:t>person</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"likesCoding"</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false</a:t>
            </a:r>
            <a:r>
              <a:rPr lang="en" sz="1050">
                <a:solidFill>
                  <a:srgbClr val="ABB2BF"/>
                </a:solidFill>
                <a:highlight>
                  <a:srgbClr val="282C34"/>
                </a:highlight>
                <a:latin typeface="Courier New"/>
                <a:ea typeface="Courier New"/>
                <a:cs typeface="Courier New"/>
                <a:sym typeface="Courier New"/>
              </a:rPr>
              <a:t>;</a:t>
            </a:r>
            <a:endParaRPr sz="1050">
              <a:solidFill>
                <a:srgbClr val="E5C07B"/>
              </a:solidFill>
              <a:highlight>
                <a:srgbClr val="282C34"/>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583" name="Google Shape;583;p47"/>
          <p:cNvSpPr txBox="1"/>
          <p:nvPr/>
        </p:nvSpPr>
        <p:spPr>
          <a:xfrm>
            <a:off x="870275" y="1905000"/>
            <a:ext cx="7134900" cy="61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b="1" lang="en" sz="1300">
                <a:solidFill>
                  <a:schemeClr val="dk1"/>
                </a:solidFill>
                <a:latin typeface="Lato"/>
                <a:ea typeface="Lato"/>
                <a:cs typeface="Lato"/>
                <a:sym typeface="Lato"/>
              </a:rPr>
              <a:t>Add:</a:t>
            </a:r>
            <a:r>
              <a:rPr b="1"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And if we wanted to add a new property to our person object, we could accomplish that with dot notation . or bracket notation [ ]</a:t>
            </a:r>
            <a:endParaRPr b="1" sz="1300">
              <a:solidFill>
                <a:schemeClr val="accent1"/>
              </a:solidFill>
              <a:latin typeface="Lato"/>
              <a:ea typeface="Lato"/>
              <a:cs typeface="Lato"/>
              <a:sym typeface="Lato"/>
            </a:endParaRPr>
          </a:p>
        </p:txBody>
      </p:sp>
      <p:sp>
        <p:nvSpPr>
          <p:cNvPr id="584" name="Google Shape;584;p47"/>
          <p:cNvSpPr/>
          <p:nvPr/>
        </p:nvSpPr>
        <p:spPr>
          <a:xfrm>
            <a:off x="910050" y="2520000"/>
            <a:ext cx="5342100" cy="754200"/>
          </a:xfrm>
          <a:prstGeom prst="roundRect">
            <a:avLst>
              <a:gd fmla="val 10863"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E5C07B"/>
                </a:solidFill>
                <a:highlight>
                  <a:srgbClr val="282C34"/>
                </a:highlight>
                <a:latin typeface="Courier New"/>
                <a:ea typeface="Courier New"/>
                <a:cs typeface="Courier New"/>
                <a:sym typeface="Courier New"/>
              </a:rPr>
              <a:t>person</a:t>
            </a:r>
            <a:r>
              <a:rPr lang="en" sz="1050">
                <a:solidFill>
                  <a:srgbClr val="ABB2BF"/>
                </a:solidFill>
                <a:highlight>
                  <a:srgbClr val="282C34"/>
                </a:highlight>
                <a:latin typeface="Courier New"/>
                <a:ea typeface="Courier New"/>
                <a:cs typeface="Courier New"/>
                <a:sym typeface="Courier New"/>
              </a:rPr>
              <a:t>.</a:t>
            </a:r>
            <a:r>
              <a:rPr lang="en" sz="1050">
                <a:solidFill>
                  <a:srgbClr val="E06C75"/>
                </a:solidFill>
                <a:highlight>
                  <a:srgbClr val="282C34"/>
                </a:highlight>
                <a:latin typeface="Courier New"/>
                <a:ea typeface="Courier New"/>
                <a:cs typeface="Courier New"/>
                <a:sym typeface="Courier New"/>
              </a:rPr>
              <a:t>hobbies</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'hiking'</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'travel'</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'reading'</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E06C75"/>
                </a:solidFill>
                <a:highlight>
                  <a:srgbClr val="282C34"/>
                </a:highlight>
                <a:latin typeface="Courier New"/>
                <a:ea typeface="Courier New"/>
                <a:cs typeface="Courier New"/>
                <a:sym typeface="Courier New"/>
              </a:rPr>
              <a:t>person</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'hobbies'</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'hiking'</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'travel'</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'reading'</a:t>
            </a:r>
            <a:r>
              <a:rPr lang="en" sz="1050">
                <a:solidFill>
                  <a:srgbClr val="ABB2BF"/>
                </a:solidFill>
                <a:highlight>
                  <a:srgbClr val="282C34"/>
                </a:highlight>
                <a:latin typeface="Courier New"/>
                <a:ea typeface="Courier New"/>
                <a:cs typeface="Courier New"/>
                <a:sym typeface="Courier New"/>
              </a:rPr>
              <a:t>];</a:t>
            </a:r>
            <a:endParaRPr sz="1050">
              <a:solidFill>
                <a:srgbClr val="E5C07B"/>
              </a:solidFill>
              <a:highlight>
                <a:srgbClr val="282C34"/>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590" name="Google Shape;590;p48"/>
          <p:cNvSpPr txBox="1"/>
          <p:nvPr/>
        </p:nvSpPr>
        <p:spPr>
          <a:xfrm>
            <a:off x="870275" y="1905000"/>
            <a:ext cx="7134900" cy="82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dk1"/>
                </a:solidFill>
                <a:latin typeface="Lato"/>
                <a:ea typeface="Lato"/>
                <a:cs typeface="Lato"/>
                <a:sym typeface="Lato"/>
              </a:rPr>
              <a:t>Delete:</a:t>
            </a:r>
            <a:r>
              <a:rPr lang="en" sz="1300">
                <a:solidFill>
                  <a:schemeClr val="accent1"/>
                </a:solidFill>
                <a:latin typeface="Lato"/>
                <a:ea typeface="Lato"/>
                <a:cs typeface="Lato"/>
                <a:sym typeface="Lato"/>
              </a:rPr>
              <a:t> to remove a property from an object, we use the delete keyword like so:</a:t>
            </a:r>
            <a:endParaRPr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591" name="Google Shape;591;p48"/>
          <p:cNvSpPr/>
          <p:nvPr/>
        </p:nvSpPr>
        <p:spPr>
          <a:xfrm>
            <a:off x="939100" y="2362275"/>
            <a:ext cx="1896000" cy="535200"/>
          </a:xfrm>
          <a:prstGeom prst="roundRect">
            <a:avLst>
              <a:gd fmla="val 10863"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delete</a:t>
            </a:r>
            <a:r>
              <a:rPr lang="en" sz="1050">
                <a:solidFill>
                  <a:srgbClr val="ABB2BF"/>
                </a:solidFill>
                <a:highlight>
                  <a:srgbClr val="282C34"/>
                </a:highlight>
                <a:latin typeface="Courier New"/>
                <a:ea typeface="Courier New"/>
                <a:cs typeface="Courier New"/>
                <a:sym typeface="Courier New"/>
              </a:rPr>
              <a:t> </a:t>
            </a:r>
            <a:r>
              <a:rPr lang="en" sz="1050">
                <a:solidFill>
                  <a:srgbClr val="E5C07B"/>
                </a:solidFill>
                <a:highlight>
                  <a:srgbClr val="282C34"/>
                </a:highlight>
                <a:latin typeface="Courier New"/>
                <a:ea typeface="Courier New"/>
                <a:cs typeface="Courier New"/>
                <a:sym typeface="Courier New"/>
              </a:rPr>
              <a:t>person</a:t>
            </a:r>
            <a:r>
              <a:rPr lang="en" sz="1050">
                <a:solidFill>
                  <a:srgbClr val="ABB2BF"/>
                </a:solidFill>
                <a:highlight>
                  <a:srgbClr val="282C34"/>
                </a:highlight>
                <a:latin typeface="Courier New"/>
                <a:ea typeface="Courier New"/>
                <a:cs typeface="Courier New"/>
                <a:sym typeface="Courier New"/>
              </a:rPr>
              <a:t>.</a:t>
            </a:r>
            <a:r>
              <a:rPr lang="en" sz="1050">
                <a:solidFill>
                  <a:srgbClr val="E06C75"/>
                </a:solidFill>
                <a:highlight>
                  <a:srgbClr val="282C34"/>
                </a:highlight>
                <a:latin typeface="Courier New"/>
                <a:ea typeface="Courier New"/>
                <a:cs typeface="Courier New"/>
                <a:sym typeface="Courier New"/>
              </a:rPr>
              <a:t>age</a:t>
            </a:r>
            <a:r>
              <a:rPr lang="en" sz="1050">
                <a:solidFill>
                  <a:srgbClr val="ABB2BF"/>
                </a:solidFill>
                <a:highlight>
                  <a:srgbClr val="282C34"/>
                </a:highlight>
                <a:latin typeface="Courier New"/>
                <a:ea typeface="Courier New"/>
                <a:cs typeface="Courier New"/>
                <a:sym typeface="Courier New"/>
              </a:rPr>
              <a:t>;</a:t>
            </a:r>
            <a:endParaRPr sz="1050">
              <a:solidFill>
                <a:srgbClr val="E5C07B"/>
              </a:solidFill>
              <a:highlight>
                <a:srgbClr val="282C3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597" name="Google Shape;597;p49"/>
          <p:cNvSpPr txBox="1"/>
          <p:nvPr/>
        </p:nvSpPr>
        <p:spPr>
          <a:xfrm>
            <a:off x="870275" y="1905000"/>
            <a:ext cx="7134900" cy="105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dk1"/>
                </a:solidFill>
                <a:latin typeface="Lato"/>
                <a:ea typeface="Lato"/>
                <a:cs typeface="Lato"/>
                <a:sym typeface="Lato"/>
              </a:rPr>
              <a:t>Iterating:</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The most common way to loop through properties using its keys in an object is with a for…in loop:</a:t>
            </a:r>
            <a:endParaRPr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598" name="Google Shape;598;p49"/>
          <p:cNvSpPr/>
          <p:nvPr/>
        </p:nvSpPr>
        <p:spPr>
          <a:xfrm>
            <a:off x="910050" y="2520000"/>
            <a:ext cx="5342100" cy="1177800"/>
          </a:xfrm>
          <a:prstGeom prst="roundRect">
            <a:avLst>
              <a:gd fmla="val 10863"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for</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var</a:t>
            </a:r>
            <a:r>
              <a:rPr lang="en" sz="1050">
                <a:solidFill>
                  <a:srgbClr val="ABB2BF"/>
                </a:solidFill>
                <a:highlight>
                  <a:srgbClr val="282C34"/>
                </a:highlight>
                <a:latin typeface="Courier New"/>
                <a:ea typeface="Courier New"/>
                <a:cs typeface="Courier New"/>
                <a:sym typeface="Courier New"/>
              </a:rPr>
              <a:t> key </a:t>
            </a:r>
            <a:r>
              <a:rPr lang="en" sz="1050">
                <a:solidFill>
                  <a:srgbClr val="C678DD"/>
                </a:solidFill>
                <a:highlight>
                  <a:srgbClr val="282C34"/>
                </a:highlight>
                <a:latin typeface="Courier New"/>
                <a:ea typeface="Courier New"/>
                <a:cs typeface="Courier New"/>
                <a:sym typeface="Courier New"/>
              </a:rPr>
              <a:t>in</a:t>
            </a:r>
            <a:r>
              <a:rPr lang="en" sz="1050">
                <a:solidFill>
                  <a:srgbClr val="ABB2BF"/>
                </a:solidFill>
                <a:highlight>
                  <a:srgbClr val="282C34"/>
                </a:highlight>
                <a:latin typeface="Courier New"/>
                <a:ea typeface="Courier New"/>
                <a:cs typeface="Courier New"/>
                <a:sym typeface="Courier New"/>
              </a:rPr>
              <a:t> myObject)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(key); </a:t>
            </a:r>
            <a:r>
              <a:rPr i="1" lang="en" sz="1050">
                <a:solidFill>
                  <a:srgbClr val="5C6370"/>
                </a:solidFill>
                <a:highlight>
                  <a:srgbClr val="282C34"/>
                </a:highlight>
                <a:latin typeface="Courier New"/>
                <a:ea typeface="Courier New"/>
                <a:cs typeface="Courier New"/>
                <a:sym typeface="Courier New"/>
              </a:rPr>
              <a:t>// </a:t>
            </a:r>
            <a:r>
              <a:rPr lang="en" sz="1050">
                <a:solidFill>
                  <a:srgbClr val="5C6370"/>
                </a:solidFill>
                <a:highlight>
                  <a:srgbClr val="282C34"/>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keys in myObject</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(myObject[key]); </a:t>
            </a:r>
            <a:r>
              <a:rPr i="1" lang="en" sz="1050">
                <a:solidFill>
                  <a:srgbClr val="5C6370"/>
                </a:solidFill>
                <a:highlight>
                  <a:srgbClr val="282C34"/>
                </a:highlight>
                <a:latin typeface="Courier New"/>
                <a:ea typeface="Courier New"/>
                <a:cs typeface="Courier New"/>
                <a:sym typeface="Courier New"/>
              </a:rPr>
              <a:t>// </a:t>
            </a:r>
            <a:r>
              <a:rPr lang="en" sz="1050">
                <a:solidFill>
                  <a:srgbClr val="5C6370"/>
                </a:solidFill>
                <a:highlight>
                  <a:srgbClr val="282C34"/>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values in myObject</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E5C07B"/>
              </a:solidFill>
              <a:highlight>
                <a:srgbClr val="282C34"/>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604" name="Google Shape;604;p50"/>
          <p:cNvSpPr txBox="1"/>
          <p:nvPr/>
        </p:nvSpPr>
        <p:spPr>
          <a:xfrm>
            <a:off x="870275" y="1905000"/>
            <a:ext cx="7134900" cy="12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dk1"/>
                </a:solidFill>
                <a:latin typeface="Lato"/>
                <a:ea typeface="Lato"/>
                <a:cs typeface="Lato"/>
                <a:sym typeface="Lato"/>
              </a:rPr>
              <a:t>Finding if object has property:</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You can use </a:t>
            </a:r>
            <a:r>
              <a:rPr lang="en" sz="1300">
                <a:solidFill>
                  <a:schemeClr val="accent3"/>
                </a:solidFill>
                <a:latin typeface="Lato"/>
                <a:ea typeface="Lato"/>
                <a:cs typeface="Lato"/>
                <a:sym typeface="Lato"/>
              </a:rPr>
              <a:t>hasOwnProperty </a:t>
            </a:r>
            <a:r>
              <a:rPr lang="en" sz="1300">
                <a:solidFill>
                  <a:schemeClr val="accent1"/>
                </a:solidFill>
                <a:latin typeface="Lato"/>
                <a:ea typeface="Lato"/>
                <a:cs typeface="Lato"/>
                <a:sym typeface="Lato"/>
              </a:rPr>
              <a:t>method, This method returns a boolean indicating whether the object has the specified property as its own property (as opposed to inheriting it). This method does not check the prototype chain.</a:t>
            </a:r>
            <a:endParaRPr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605" name="Google Shape;605;p50"/>
          <p:cNvSpPr/>
          <p:nvPr/>
        </p:nvSpPr>
        <p:spPr>
          <a:xfrm>
            <a:off x="928400" y="2767025"/>
            <a:ext cx="5342100" cy="1025100"/>
          </a:xfrm>
          <a:prstGeom prst="roundRect">
            <a:avLst>
              <a:gd fmla="val 10863"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car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hasOwnProperty</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C6370"/>
                </a:solidFill>
                <a:highlight>
                  <a:srgbClr val="282C34"/>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true</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hasOwnProperty</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'year'</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C6370"/>
                </a:solidFill>
                <a:highlight>
                  <a:srgbClr val="282C34"/>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false</a:t>
            </a:r>
            <a:endParaRPr sz="1050">
              <a:solidFill>
                <a:srgbClr val="E5C07B"/>
              </a:solidFill>
              <a:highlight>
                <a:srgbClr val="282C34"/>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611" name="Google Shape;611;p51"/>
          <p:cNvSpPr txBox="1"/>
          <p:nvPr/>
        </p:nvSpPr>
        <p:spPr>
          <a:xfrm>
            <a:off x="870275" y="1905000"/>
            <a:ext cx="7134900" cy="12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dk1"/>
                </a:solidFill>
                <a:latin typeface="Lato"/>
                <a:ea typeface="Lato"/>
                <a:cs typeface="Lato"/>
                <a:sym typeface="Lato"/>
              </a:rPr>
              <a:t>Using non-existing property</a:t>
            </a:r>
            <a:r>
              <a:rPr b="1" lang="en" sz="1300">
                <a:solidFill>
                  <a:schemeClr val="dk1"/>
                </a:solidFill>
                <a:latin typeface="Lato"/>
                <a:ea typeface="Lato"/>
                <a:cs typeface="Lato"/>
                <a:sym typeface="Lato"/>
              </a:rPr>
              <a:t>:</a:t>
            </a:r>
            <a:r>
              <a:rPr lang="en" sz="1300">
                <a:solidFill>
                  <a:schemeClr val="accent1"/>
                </a:solidFill>
                <a:latin typeface="Lato"/>
                <a:ea typeface="Lato"/>
                <a:cs typeface="Lato"/>
                <a:sym typeface="Lato"/>
              </a:rPr>
              <a:t> i</a:t>
            </a:r>
            <a:r>
              <a:rPr lang="en" sz="1300">
                <a:solidFill>
                  <a:schemeClr val="accent1"/>
                </a:solidFill>
                <a:latin typeface="Lato"/>
                <a:ea typeface="Lato"/>
                <a:cs typeface="Lato"/>
                <a:sym typeface="Lato"/>
              </a:rPr>
              <a:t>f you try to access a property that does not exist on an object, JavaScript will return </a:t>
            </a:r>
            <a:r>
              <a:rPr lang="en" sz="1300">
                <a:solidFill>
                  <a:schemeClr val="accent3"/>
                </a:solidFill>
                <a:latin typeface="Lato"/>
                <a:ea typeface="Lato"/>
                <a:cs typeface="Lato"/>
                <a:sym typeface="Lato"/>
              </a:rPr>
              <a:t>undefined</a:t>
            </a:r>
            <a:r>
              <a:rPr lang="en" sz="1300">
                <a:solidFill>
                  <a:schemeClr val="accent1"/>
                </a:solidFill>
                <a:latin typeface="Lato"/>
                <a:ea typeface="Lato"/>
                <a:cs typeface="Lato"/>
                <a:sym typeface="Lato"/>
              </a:rPr>
              <a:t>. It won't throw an error, just return </a:t>
            </a:r>
            <a:r>
              <a:rPr lang="en" sz="1300">
                <a:solidFill>
                  <a:schemeClr val="accent3"/>
                </a:solidFill>
                <a:latin typeface="Lato"/>
                <a:ea typeface="Lato"/>
                <a:cs typeface="Lato"/>
                <a:sym typeface="Lato"/>
              </a:rPr>
              <a:t>undefined</a:t>
            </a:r>
            <a:r>
              <a:rPr lang="en" sz="1300">
                <a:solidFill>
                  <a:schemeClr val="accent1"/>
                </a:solidFill>
                <a:latin typeface="Lato"/>
                <a:ea typeface="Lato"/>
                <a:cs typeface="Lato"/>
                <a:sym typeface="Lato"/>
              </a:rPr>
              <a:t>, indicating the absence of the property.</a:t>
            </a:r>
            <a:endParaRPr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612" name="Google Shape;612;p51"/>
          <p:cNvSpPr/>
          <p:nvPr/>
        </p:nvSpPr>
        <p:spPr>
          <a:xfrm>
            <a:off x="928400" y="2767025"/>
            <a:ext cx="5342100" cy="807300"/>
          </a:xfrm>
          <a:prstGeom prst="roundRect">
            <a:avLst>
              <a:gd fmla="val 10863"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car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year</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C6370"/>
                </a:solidFill>
                <a:highlight>
                  <a:srgbClr val="282C34"/>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undefined</a:t>
            </a:r>
            <a:endParaRPr sz="1050">
              <a:solidFill>
                <a:srgbClr val="E5C07B"/>
              </a:solidFill>
              <a:highlight>
                <a:srgbClr val="282C34"/>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618" name="Google Shape;618;p52"/>
          <p:cNvSpPr txBox="1"/>
          <p:nvPr/>
        </p:nvSpPr>
        <p:spPr>
          <a:xfrm>
            <a:off x="870275" y="1905000"/>
            <a:ext cx="7134900" cy="105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dk1"/>
                </a:solidFill>
                <a:latin typeface="Lato"/>
                <a:ea typeface="Lato"/>
                <a:cs typeface="Lato"/>
                <a:sym typeface="Lato"/>
              </a:rPr>
              <a:t>Iterating: </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There is another way to access the values of the properties of object by using a for…of loop:</a:t>
            </a:r>
            <a:endParaRPr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619" name="Google Shape;619;p52"/>
          <p:cNvSpPr/>
          <p:nvPr/>
        </p:nvSpPr>
        <p:spPr>
          <a:xfrm>
            <a:off x="910050" y="2520000"/>
            <a:ext cx="5342100" cy="967200"/>
          </a:xfrm>
          <a:prstGeom prst="roundRect">
            <a:avLst>
              <a:gd fmla="val 10863"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for</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var</a:t>
            </a:r>
            <a:r>
              <a:rPr lang="en" sz="1050">
                <a:solidFill>
                  <a:srgbClr val="ABB2BF"/>
                </a:solidFill>
                <a:highlight>
                  <a:srgbClr val="282C34"/>
                </a:highlight>
                <a:latin typeface="Courier New"/>
                <a:ea typeface="Courier New"/>
                <a:cs typeface="Courier New"/>
                <a:sym typeface="Courier New"/>
              </a:rPr>
              <a:t> value </a:t>
            </a:r>
            <a:r>
              <a:rPr lang="en" sz="1050">
                <a:solidFill>
                  <a:srgbClr val="C678DD"/>
                </a:solidFill>
                <a:highlight>
                  <a:srgbClr val="282C34"/>
                </a:highlight>
                <a:latin typeface="Courier New"/>
                <a:ea typeface="Courier New"/>
                <a:cs typeface="Courier New"/>
                <a:sym typeface="Courier New"/>
              </a:rPr>
              <a:t>of</a:t>
            </a:r>
            <a:r>
              <a:rPr lang="en" sz="1050">
                <a:solidFill>
                  <a:srgbClr val="ABB2BF"/>
                </a:solidFill>
                <a:highlight>
                  <a:srgbClr val="282C34"/>
                </a:highlight>
                <a:latin typeface="Courier New"/>
                <a:ea typeface="Courier New"/>
                <a:cs typeface="Courier New"/>
                <a:sym typeface="Courier New"/>
              </a:rPr>
              <a:t> myObject)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(value);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logs value in myObject</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methods</a:t>
            </a:r>
            <a:endParaRPr/>
          </a:p>
          <a:p>
            <a:pPr indent="0" lvl="0" marL="0" rtl="0" algn="l">
              <a:spcBef>
                <a:spcPts val="0"/>
              </a:spcBef>
              <a:spcAft>
                <a:spcPts val="0"/>
              </a:spcAft>
              <a:buNone/>
            </a:pPr>
            <a:r>
              <a:t/>
            </a:r>
            <a:endParaRPr/>
          </a:p>
        </p:txBody>
      </p:sp>
      <p:sp>
        <p:nvSpPr>
          <p:cNvPr id="625" name="Google Shape;625;p53"/>
          <p:cNvSpPr txBox="1"/>
          <p:nvPr/>
        </p:nvSpPr>
        <p:spPr>
          <a:xfrm>
            <a:off x="783100" y="1905000"/>
            <a:ext cx="7134900" cy="82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an object method is a property of an object that is a function</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626" name="Google Shape;626;p53"/>
          <p:cNvSpPr/>
          <p:nvPr/>
        </p:nvSpPr>
        <p:spPr>
          <a:xfrm>
            <a:off x="910050" y="2338375"/>
            <a:ext cx="4110000" cy="25290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5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car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start</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'The car starts'</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drive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'The car is driving'</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start</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logs 'The car starts'</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drive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logs 'The car is driving'</a:t>
            </a:r>
            <a:endParaRPr sz="1050">
              <a:solidFill>
                <a:srgbClr val="ABB2BF"/>
              </a:solidFill>
              <a:highlight>
                <a:srgbClr val="282C34"/>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methods</a:t>
            </a:r>
            <a:endParaRPr/>
          </a:p>
          <a:p>
            <a:pPr indent="0" lvl="0" marL="0" rtl="0" algn="l">
              <a:spcBef>
                <a:spcPts val="0"/>
              </a:spcBef>
              <a:spcAft>
                <a:spcPts val="0"/>
              </a:spcAft>
              <a:buNone/>
            </a:pPr>
            <a:r>
              <a:t/>
            </a:r>
            <a:endParaRPr/>
          </a:p>
        </p:txBody>
      </p:sp>
      <p:sp>
        <p:nvSpPr>
          <p:cNvPr id="632" name="Google Shape;632;p54"/>
          <p:cNvSpPr txBox="1"/>
          <p:nvPr/>
        </p:nvSpPr>
        <p:spPr>
          <a:xfrm>
            <a:off x="783100" y="1905000"/>
            <a:ext cx="7134900" cy="82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Note that starting with ES6, there is a shorthand syntax for method definitions:</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633" name="Google Shape;633;p54"/>
          <p:cNvSpPr/>
          <p:nvPr/>
        </p:nvSpPr>
        <p:spPr>
          <a:xfrm>
            <a:off x="910050" y="2338375"/>
            <a:ext cx="4110000" cy="25290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5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car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start</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'The car starts'</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drive</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'The car is driving'</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start</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logs 'The car starts'</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drive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logs 'The car is driving'</a:t>
            </a:r>
            <a:endParaRPr sz="1050">
              <a:solidFill>
                <a:srgbClr val="ABB2BF"/>
              </a:solidFill>
              <a:highlight>
                <a:srgbClr val="282C34"/>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Keys &amp; Values</a:t>
            </a:r>
            <a:endParaRPr/>
          </a:p>
        </p:txBody>
      </p:sp>
      <p:sp>
        <p:nvSpPr>
          <p:cNvPr id="503" name="Google Shape;503;p37"/>
          <p:cNvSpPr txBox="1"/>
          <p:nvPr/>
        </p:nvSpPr>
        <p:spPr>
          <a:xfrm>
            <a:off x="1067325" y="2163475"/>
            <a:ext cx="7009800" cy="1450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solidFill>
                  <a:schemeClr val="accent1"/>
                </a:solidFill>
                <a:latin typeface="Lato"/>
                <a:ea typeface="Lato"/>
                <a:cs typeface="Lato"/>
                <a:sym typeface="Lato"/>
              </a:rPr>
              <a:t>An object is an unordered collection of properties, where each property has a name (or key) and a value:</a:t>
            </a:r>
            <a:endParaRPr sz="1300">
              <a:solidFill>
                <a:schemeClr val="accent1"/>
              </a:solidFill>
              <a:latin typeface="Lato"/>
              <a:ea typeface="Lato"/>
              <a:cs typeface="Lato"/>
              <a:sym typeface="Lato"/>
            </a:endParaRPr>
          </a:p>
          <a:p>
            <a:pPr indent="-311150" lvl="0" marL="457200" rtl="0" algn="just">
              <a:lnSpc>
                <a:spcPct val="200000"/>
              </a:lnSpc>
              <a:spcBef>
                <a:spcPts val="1600"/>
              </a:spcBef>
              <a:spcAft>
                <a:spcPts val="0"/>
              </a:spcAft>
              <a:buClr>
                <a:schemeClr val="accent1"/>
              </a:buClr>
              <a:buSzPts val="1300"/>
              <a:buFont typeface="Lato"/>
              <a:buAutoNum type="arabicPeriod"/>
            </a:pPr>
            <a:r>
              <a:rPr b="1" lang="en" sz="1300">
                <a:solidFill>
                  <a:schemeClr val="dk1"/>
                </a:solidFill>
                <a:latin typeface="Lato"/>
                <a:ea typeface="Lato"/>
                <a:cs typeface="Lato"/>
                <a:sym typeface="Lato"/>
              </a:rPr>
              <a:t>Keys:</a:t>
            </a:r>
            <a:r>
              <a:rPr lang="en" sz="1300">
                <a:solidFill>
                  <a:schemeClr val="accent1"/>
                </a:solidFill>
                <a:latin typeface="Lato"/>
                <a:ea typeface="Lato"/>
                <a:cs typeface="Lato"/>
                <a:sym typeface="Lato"/>
              </a:rPr>
              <a:t>  The keys are usually strings, but they can also be symbols.</a:t>
            </a:r>
            <a:endParaRPr sz="1300">
              <a:solidFill>
                <a:schemeClr val="accent1"/>
              </a:solidFill>
              <a:latin typeface="Lato"/>
              <a:ea typeface="Lato"/>
              <a:cs typeface="Lato"/>
              <a:sym typeface="Lato"/>
            </a:endParaRPr>
          </a:p>
          <a:p>
            <a:pPr indent="-311150" lvl="0" marL="457200" rtl="0" algn="just">
              <a:lnSpc>
                <a:spcPct val="200000"/>
              </a:lnSpc>
              <a:spcBef>
                <a:spcPts val="0"/>
              </a:spcBef>
              <a:spcAft>
                <a:spcPts val="0"/>
              </a:spcAft>
              <a:buClr>
                <a:schemeClr val="accent1"/>
              </a:buClr>
              <a:buSzPts val="1300"/>
              <a:buFont typeface="Lato"/>
              <a:buAutoNum type="arabicPeriod"/>
            </a:pPr>
            <a:r>
              <a:rPr b="1" lang="en" sz="1300">
                <a:solidFill>
                  <a:schemeClr val="dk1"/>
                </a:solidFill>
                <a:latin typeface="Lato"/>
                <a:ea typeface="Lato"/>
                <a:cs typeface="Lato"/>
                <a:sym typeface="Lato"/>
              </a:rPr>
              <a:t>Values:</a:t>
            </a:r>
            <a:r>
              <a:rPr lang="en" sz="1300">
                <a:solidFill>
                  <a:schemeClr val="accent1"/>
                </a:solidFill>
                <a:latin typeface="Lato"/>
                <a:ea typeface="Lato"/>
                <a:cs typeface="Lato"/>
                <a:sym typeface="Lato"/>
              </a:rPr>
              <a:t> The values can be any data type </a:t>
            </a:r>
            <a:r>
              <a:rPr b="1" lang="en" sz="1300">
                <a:solidFill>
                  <a:schemeClr val="accent1"/>
                </a:solidFill>
                <a:latin typeface="Lato"/>
                <a:ea typeface="Lato"/>
                <a:cs typeface="Lato"/>
                <a:sym typeface="Lato"/>
              </a:rPr>
              <a:t>(string, </a:t>
            </a:r>
            <a:r>
              <a:rPr b="1" lang="en" sz="1300">
                <a:solidFill>
                  <a:schemeClr val="accent1"/>
                </a:solidFill>
                <a:latin typeface="Lato"/>
                <a:ea typeface="Lato"/>
                <a:cs typeface="Lato"/>
                <a:sym typeface="Lato"/>
              </a:rPr>
              <a:t>integers</a:t>
            </a:r>
            <a:r>
              <a:rPr b="1" lang="en" sz="1300">
                <a:solidFill>
                  <a:schemeClr val="accent1"/>
                </a:solidFill>
                <a:latin typeface="Lato"/>
                <a:ea typeface="Lato"/>
                <a:cs typeface="Lato"/>
                <a:sym typeface="Lato"/>
              </a:rPr>
              <a:t>, arrays, functions, objects, etc )</a:t>
            </a:r>
            <a:r>
              <a:rPr lang="en"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p:txBody>
      </p:sp>
      <p:sp>
        <p:nvSpPr>
          <p:cNvPr id="504" name="Google Shape;504;p37"/>
          <p:cNvSpPr/>
          <p:nvPr/>
        </p:nvSpPr>
        <p:spPr>
          <a:xfrm>
            <a:off x="1003225" y="3733800"/>
            <a:ext cx="7422900" cy="10668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59DF6"/>
                </a:solidFill>
                <a:highlight>
                  <a:srgbClr val="212836"/>
                </a:highlight>
                <a:latin typeface="Courier New"/>
                <a:ea typeface="Courier New"/>
                <a:cs typeface="Courier New"/>
                <a:sym typeface="Courier New"/>
              </a:rPr>
              <a:t>l</a:t>
            </a:r>
            <a:r>
              <a:rPr lang="en" sz="1050">
                <a:solidFill>
                  <a:srgbClr val="D59DF6"/>
                </a:solidFill>
                <a:highlight>
                  <a:srgbClr val="212836"/>
                </a:highlight>
                <a:latin typeface="Courier New"/>
                <a:ea typeface="Courier New"/>
                <a:cs typeface="Courier New"/>
                <a:sym typeface="Courier New"/>
              </a:rPr>
              <a:t>et </a:t>
            </a:r>
            <a:r>
              <a:rPr lang="en" sz="1050">
                <a:solidFill>
                  <a:srgbClr val="E9B684"/>
                </a:solidFill>
                <a:highlight>
                  <a:srgbClr val="212836"/>
                </a:highlight>
                <a:latin typeface="Courier New"/>
                <a:ea typeface="Courier New"/>
                <a:cs typeface="Courier New"/>
                <a:sym typeface="Courier New"/>
              </a:rPr>
              <a:t>object_name</a:t>
            </a:r>
            <a:r>
              <a:rPr lang="en" sz="1050">
                <a:solidFill>
                  <a:srgbClr val="97A7C8"/>
                </a:solidFill>
                <a:highlight>
                  <a:srgbClr val="212836"/>
                </a:highlight>
                <a:latin typeface="Courier New"/>
                <a:ea typeface="Courier New"/>
                <a:cs typeface="Courier New"/>
                <a:sym typeface="Courier New"/>
              </a:rPr>
              <a:t> </a:t>
            </a:r>
            <a:r>
              <a:rPr lang="en" sz="1050">
                <a:solidFill>
                  <a:srgbClr val="4FF2F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key1: value1,</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key2: value2</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endParaRPr sz="1050">
              <a:solidFill>
                <a:srgbClr val="D59DF6"/>
              </a:solidFill>
              <a:highlight>
                <a:srgbClr val="212836"/>
              </a:highlight>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methods</a:t>
            </a:r>
            <a:endParaRPr/>
          </a:p>
          <a:p>
            <a:pPr indent="0" lvl="0" marL="0" rtl="0" algn="l">
              <a:spcBef>
                <a:spcPts val="0"/>
              </a:spcBef>
              <a:spcAft>
                <a:spcPts val="0"/>
              </a:spcAft>
              <a:buNone/>
            </a:pPr>
            <a:r>
              <a:t/>
            </a:r>
            <a:endParaRPr/>
          </a:p>
        </p:txBody>
      </p:sp>
      <p:sp>
        <p:nvSpPr>
          <p:cNvPr id="639" name="Google Shape;639;p55"/>
          <p:cNvSpPr txBox="1"/>
          <p:nvPr/>
        </p:nvSpPr>
        <p:spPr>
          <a:xfrm>
            <a:off x="783100" y="1905000"/>
            <a:ext cx="7134900" cy="105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object properties can be assigned to be methods. A method in this context is just a function that's assigned as a property in an object</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640" name="Google Shape;640;p55"/>
          <p:cNvSpPr/>
          <p:nvPr/>
        </p:nvSpPr>
        <p:spPr>
          <a:xfrm>
            <a:off x="881000" y="2520875"/>
            <a:ext cx="4110000" cy="23910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car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start</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'The car starts'</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61AFEF"/>
                </a:solidFill>
                <a:highlight>
                  <a:srgbClr val="282C34"/>
                </a:highlight>
                <a:latin typeface="Courier New"/>
                <a:ea typeface="Courier New"/>
                <a:cs typeface="Courier New"/>
                <a:sym typeface="Courier New"/>
              </a:rPr>
              <a:t>drive</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a:t>
            </a:r>
            <a:r>
              <a:rPr lang="en" sz="1050">
                <a:solidFill>
                  <a:srgbClr val="98C379"/>
                </a:solidFill>
                <a:highlight>
                  <a:srgbClr val="282C34"/>
                </a:highlight>
                <a:latin typeface="Courier New"/>
                <a:ea typeface="Courier New"/>
                <a:cs typeface="Courier New"/>
                <a:sym typeface="Courier New"/>
              </a:rPr>
              <a:t>'The car is driving'</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are assigned by reference</a:t>
            </a:r>
            <a:endParaRPr/>
          </a:p>
          <a:p>
            <a:pPr indent="0" lvl="0" marL="0" rtl="0" algn="l">
              <a:spcBef>
                <a:spcPts val="0"/>
              </a:spcBef>
              <a:spcAft>
                <a:spcPts val="0"/>
              </a:spcAft>
              <a:buNone/>
            </a:pPr>
            <a:r>
              <a:t/>
            </a:r>
            <a:endParaRPr/>
          </a:p>
        </p:txBody>
      </p:sp>
      <p:sp>
        <p:nvSpPr>
          <p:cNvPr id="646" name="Google Shape;646;p56"/>
          <p:cNvSpPr txBox="1"/>
          <p:nvPr/>
        </p:nvSpPr>
        <p:spPr>
          <a:xfrm>
            <a:off x="783100" y="1905000"/>
            <a:ext cx="7134900" cy="171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In JavaScript, objects are assigned by reference. This means that when you assign an object to a new variable, you're not creating a copy of that object. Instead, you're creating a new reference to the same object.</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0"/>
              </a:spcAft>
              <a:buNone/>
            </a:pPr>
            <a:r>
              <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647" name="Google Shape;647;p56"/>
          <p:cNvSpPr/>
          <p:nvPr/>
        </p:nvSpPr>
        <p:spPr>
          <a:xfrm>
            <a:off x="881000" y="2731575"/>
            <a:ext cx="4110000" cy="21069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car1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car2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car1;</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(car1.</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'Tesla'</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(car2.</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'Tesla'</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car1.</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'Toyota'</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(car1.</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'Toyota'</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(car2.</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'Toyota'</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with const</a:t>
            </a:r>
            <a:endParaRPr/>
          </a:p>
          <a:p>
            <a:pPr indent="0" lvl="0" marL="0" rtl="0" algn="l">
              <a:spcBef>
                <a:spcPts val="0"/>
              </a:spcBef>
              <a:spcAft>
                <a:spcPts val="0"/>
              </a:spcAft>
              <a:buNone/>
            </a:pPr>
            <a:r>
              <a:t/>
            </a:r>
            <a:endParaRPr/>
          </a:p>
        </p:txBody>
      </p:sp>
      <p:sp>
        <p:nvSpPr>
          <p:cNvPr id="653" name="Google Shape;653;p57"/>
          <p:cNvSpPr txBox="1"/>
          <p:nvPr/>
        </p:nvSpPr>
        <p:spPr>
          <a:xfrm>
            <a:off x="783100" y="1905000"/>
            <a:ext cx="7134900" cy="12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In JavaScript, variables declared with </a:t>
            </a:r>
            <a:r>
              <a:rPr b="1" lang="en" sz="1300">
                <a:solidFill>
                  <a:schemeClr val="accent3"/>
                </a:solidFill>
                <a:latin typeface="Lato"/>
                <a:ea typeface="Lato"/>
                <a:cs typeface="Lato"/>
                <a:sym typeface="Lato"/>
              </a:rPr>
              <a:t>const </a:t>
            </a:r>
            <a:r>
              <a:rPr b="1" lang="en" sz="1300">
                <a:solidFill>
                  <a:schemeClr val="accent1"/>
                </a:solidFill>
                <a:latin typeface="Lato"/>
                <a:ea typeface="Lato"/>
                <a:cs typeface="Lato"/>
                <a:sym typeface="Lato"/>
              </a:rPr>
              <a:t>are </a:t>
            </a:r>
            <a:r>
              <a:rPr b="1" lang="en" sz="1300">
                <a:solidFill>
                  <a:schemeClr val="dk1"/>
                </a:solidFill>
                <a:latin typeface="Lato"/>
                <a:ea typeface="Lato"/>
                <a:cs typeface="Lato"/>
                <a:sym typeface="Lato"/>
              </a:rPr>
              <a:t>read-only</a:t>
            </a:r>
            <a:r>
              <a:rPr b="1" lang="en" sz="1300">
                <a:solidFill>
                  <a:schemeClr val="accent1"/>
                </a:solidFill>
                <a:latin typeface="Lato"/>
                <a:ea typeface="Lato"/>
                <a:cs typeface="Lato"/>
                <a:sym typeface="Lato"/>
              </a:rPr>
              <a:t>, which means once a value is </a:t>
            </a:r>
            <a:r>
              <a:rPr b="1" lang="en" sz="1300">
                <a:solidFill>
                  <a:schemeClr val="dk1"/>
                </a:solidFill>
                <a:latin typeface="Lato"/>
                <a:ea typeface="Lato"/>
                <a:cs typeface="Lato"/>
                <a:sym typeface="Lato"/>
              </a:rPr>
              <a:t>assigned</a:t>
            </a:r>
            <a:r>
              <a:rPr b="1" lang="en" sz="1300">
                <a:solidFill>
                  <a:schemeClr val="accent1"/>
                </a:solidFill>
                <a:latin typeface="Lato"/>
                <a:ea typeface="Lato"/>
                <a:cs typeface="Lato"/>
                <a:sym typeface="Lato"/>
              </a:rPr>
              <a:t>, it can't be </a:t>
            </a:r>
            <a:r>
              <a:rPr b="1" lang="en" sz="1300">
                <a:solidFill>
                  <a:schemeClr val="dk1"/>
                </a:solidFill>
                <a:latin typeface="Lato"/>
                <a:ea typeface="Lato"/>
                <a:cs typeface="Lato"/>
                <a:sym typeface="Lato"/>
              </a:rPr>
              <a:t>reassigned</a:t>
            </a:r>
            <a:r>
              <a:rPr b="1" lang="en" sz="1300">
                <a:solidFill>
                  <a:schemeClr val="accent1"/>
                </a:solidFill>
                <a:latin typeface="Lato"/>
                <a:ea typeface="Lato"/>
                <a:cs typeface="Lato"/>
                <a:sym typeface="Lato"/>
              </a:rPr>
              <a:t>. However, when it comes to objects, const is a little more nuanced since they are assigned by reference as we have explained before .</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b="1" sz="1300">
              <a:solidFill>
                <a:schemeClr val="accent1"/>
              </a:solidFill>
              <a:latin typeface="Lato"/>
              <a:ea typeface="Lato"/>
              <a:cs typeface="Lato"/>
              <a:sym typeface="Lato"/>
            </a:endParaRPr>
          </a:p>
        </p:txBody>
      </p:sp>
      <p:sp>
        <p:nvSpPr>
          <p:cNvPr id="654" name="Google Shape;654;p57"/>
          <p:cNvSpPr/>
          <p:nvPr/>
        </p:nvSpPr>
        <p:spPr>
          <a:xfrm>
            <a:off x="881000" y="2731575"/>
            <a:ext cx="5359500" cy="17727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const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car</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'Toyota'</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This is fine</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'Toyota'</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color</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'Red'</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Adding new properties is also fine</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color</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'Red'</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with const</a:t>
            </a:r>
            <a:endParaRPr/>
          </a:p>
          <a:p>
            <a:pPr indent="0" lvl="0" marL="0" rtl="0" algn="l">
              <a:spcBef>
                <a:spcPts val="0"/>
              </a:spcBef>
              <a:spcAft>
                <a:spcPts val="0"/>
              </a:spcAft>
              <a:buNone/>
            </a:pPr>
            <a:r>
              <a:t/>
            </a:r>
            <a:endParaRPr/>
          </a:p>
        </p:txBody>
      </p:sp>
      <p:sp>
        <p:nvSpPr>
          <p:cNvPr id="660" name="Google Shape;660;p58"/>
          <p:cNvSpPr txBox="1"/>
          <p:nvPr/>
        </p:nvSpPr>
        <p:spPr>
          <a:xfrm>
            <a:off x="783100" y="1905000"/>
            <a:ext cx="7134900" cy="12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Even though car is a </a:t>
            </a:r>
            <a:r>
              <a:rPr b="1" lang="en" sz="1300">
                <a:solidFill>
                  <a:schemeClr val="accent3"/>
                </a:solidFill>
                <a:latin typeface="Lato"/>
                <a:ea typeface="Lato"/>
                <a:cs typeface="Lato"/>
                <a:sym typeface="Lato"/>
              </a:rPr>
              <a:t>const</a:t>
            </a:r>
            <a:r>
              <a:rPr b="1" lang="en" sz="1300">
                <a:solidFill>
                  <a:schemeClr val="accent1"/>
                </a:solidFill>
                <a:latin typeface="Lato"/>
                <a:ea typeface="Lato"/>
                <a:cs typeface="Lato"/>
                <a:sym typeface="Lato"/>
              </a:rPr>
              <a:t>, this doesn't make the object itself </a:t>
            </a:r>
            <a:r>
              <a:rPr b="1" lang="en" sz="1300">
                <a:solidFill>
                  <a:schemeClr val="dk1"/>
                </a:solidFill>
                <a:latin typeface="Lato"/>
                <a:ea typeface="Lato"/>
                <a:cs typeface="Lato"/>
                <a:sym typeface="Lato"/>
              </a:rPr>
              <a:t>immutable</a:t>
            </a:r>
            <a:r>
              <a:rPr b="1" lang="en" sz="1300">
                <a:solidFill>
                  <a:schemeClr val="accent1"/>
                </a:solidFill>
                <a:latin typeface="Lato"/>
                <a:ea typeface="Lato"/>
                <a:cs typeface="Lato"/>
                <a:sym typeface="Lato"/>
              </a:rPr>
              <a:t>. It means that the car variable will always refer </a:t>
            </a:r>
            <a:r>
              <a:rPr b="1" lang="en" sz="1300">
                <a:solidFill>
                  <a:schemeClr val="dk1"/>
                </a:solidFill>
                <a:latin typeface="Lato"/>
                <a:ea typeface="Lato"/>
                <a:cs typeface="Lato"/>
                <a:sym typeface="Lato"/>
              </a:rPr>
              <a:t>to the same object</a:t>
            </a:r>
            <a:r>
              <a:rPr b="1" lang="en" sz="1300">
                <a:solidFill>
                  <a:schemeClr val="accent1"/>
                </a:solidFill>
                <a:latin typeface="Lato"/>
                <a:ea typeface="Lato"/>
                <a:cs typeface="Lato"/>
                <a:sym typeface="Lato"/>
              </a:rPr>
              <a:t>, but the</a:t>
            </a:r>
            <a:r>
              <a:rPr b="1" lang="en" sz="1300">
                <a:solidFill>
                  <a:schemeClr val="dk1"/>
                </a:solidFill>
                <a:latin typeface="Lato"/>
                <a:ea typeface="Lato"/>
                <a:cs typeface="Lato"/>
                <a:sym typeface="Lato"/>
              </a:rPr>
              <a:t> properties of that object</a:t>
            </a:r>
            <a:r>
              <a:rPr b="1" lang="en" sz="1300">
                <a:solidFill>
                  <a:schemeClr val="accent1"/>
                </a:solidFill>
                <a:latin typeface="Lato"/>
                <a:ea typeface="Lato"/>
                <a:cs typeface="Lato"/>
                <a:sym typeface="Lato"/>
              </a:rPr>
              <a:t> can still be modified:</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b="1" sz="1300">
              <a:solidFill>
                <a:schemeClr val="accent1"/>
              </a:solidFill>
              <a:latin typeface="Lato"/>
              <a:ea typeface="Lato"/>
              <a:cs typeface="Lato"/>
              <a:sym typeface="Lato"/>
            </a:endParaRPr>
          </a:p>
        </p:txBody>
      </p:sp>
      <p:sp>
        <p:nvSpPr>
          <p:cNvPr id="661" name="Google Shape;661;p58"/>
          <p:cNvSpPr/>
          <p:nvPr/>
        </p:nvSpPr>
        <p:spPr>
          <a:xfrm>
            <a:off x="881000" y="2731575"/>
            <a:ext cx="5359500" cy="17727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const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car</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'Toyota'</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This is fine</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make</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'Toyota'</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color</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'Red'</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Adding new properties is also fine</a:t>
            </a:r>
            <a:endParaRPr i="1" sz="1050">
              <a:solidFill>
                <a:srgbClr val="5C6370"/>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(car.</a:t>
            </a:r>
            <a:r>
              <a:rPr lang="en" sz="1050">
                <a:solidFill>
                  <a:srgbClr val="E06C75"/>
                </a:solidFill>
                <a:highlight>
                  <a:srgbClr val="282C34"/>
                </a:highlight>
                <a:latin typeface="Courier New"/>
                <a:ea typeface="Courier New"/>
                <a:cs typeface="Courier New"/>
                <a:sym typeface="Courier New"/>
              </a:rPr>
              <a:t>color</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'Red'</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with const</a:t>
            </a:r>
            <a:endParaRPr/>
          </a:p>
          <a:p>
            <a:pPr indent="0" lvl="0" marL="0" rtl="0" algn="l">
              <a:spcBef>
                <a:spcPts val="0"/>
              </a:spcBef>
              <a:spcAft>
                <a:spcPts val="0"/>
              </a:spcAft>
              <a:buNone/>
            </a:pPr>
            <a:r>
              <a:t/>
            </a:r>
            <a:endParaRPr/>
          </a:p>
        </p:txBody>
      </p:sp>
      <p:sp>
        <p:nvSpPr>
          <p:cNvPr id="667" name="Google Shape;667;p59"/>
          <p:cNvSpPr txBox="1"/>
          <p:nvPr/>
        </p:nvSpPr>
        <p:spPr>
          <a:xfrm>
            <a:off x="783100" y="1905000"/>
            <a:ext cx="7134900" cy="12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Even though car is a </a:t>
            </a:r>
            <a:r>
              <a:rPr b="1" lang="en" sz="1300">
                <a:solidFill>
                  <a:schemeClr val="accent3"/>
                </a:solidFill>
                <a:latin typeface="Lato"/>
                <a:ea typeface="Lato"/>
                <a:cs typeface="Lato"/>
                <a:sym typeface="Lato"/>
              </a:rPr>
              <a:t>const</a:t>
            </a:r>
            <a:r>
              <a:rPr b="1" lang="en" sz="1300">
                <a:solidFill>
                  <a:schemeClr val="accent1"/>
                </a:solidFill>
                <a:latin typeface="Lato"/>
                <a:ea typeface="Lato"/>
                <a:cs typeface="Lato"/>
                <a:sym typeface="Lato"/>
              </a:rPr>
              <a:t>, this doesn't make the object itself </a:t>
            </a:r>
            <a:r>
              <a:rPr b="1" lang="en" sz="1300">
                <a:solidFill>
                  <a:schemeClr val="dk1"/>
                </a:solidFill>
                <a:latin typeface="Lato"/>
                <a:ea typeface="Lato"/>
                <a:cs typeface="Lato"/>
                <a:sym typeface="Lato"/>
              </a:rPr>
              <a:t>immutable</a:t>
            </a:r>
            <a:r>
              <a:rPr b="1" lang="en" sz="1300">
                <a:solidFill>
                  <a:schemeClr val="accent1"/>
                </a:solidFill>
                <a:latin typeface="Lato"/>
                <a:ea typeface="Lato"/>
                <a:cs typeface="Lato"/>
                <a:sym typeface="Lato"/>
              </a:rPr>
              <a:t>. It means that the car variable will always refer </a:t>
            </a:r>
            <a:r>
              <a:rPr b="1" lang="en" sz="1300">
                <a:solidFill>
                  <a:schemeClr val="dk1"/>
                </a:solidFill>
                <a:latin typeface="Lato"/>
                <a:ea typeface="Lato"/>
                <a:cs typeface="Lato"/>
                <a:sym typeface="Lato"/>
              </a:rPr>
              <a:t>to the same object</a:t>
            </a:r>
            <a:r>
              <a:rPr b="1" lang="en" sz="1300">
                <a:solidFill>
                  <a:schemeClr val="accent1"/>
                </a:solidFill>
                <a:latin typeface="Lato"/>
                <a:ea typeface="Lato"/>
                <a:cs typeface="Lato"/>
                <a:sym typeface="Lato"/>
              </a:rPr>
              <a:t>, but the</a:t>
            </a:r>
            <a:r>
              <a:rPr b="1" lang="en" sz="1300">
                <a:solidFill>
                  <a:schemeClr val="dk1"/>
                </a:solidFill>
                <a:latin typeface="Lato"/>
                <a:ea typeface="Lato"/>
                <a:cs typeface="Lato"/>
                <a:sym typeface="Lato"/>
              </a:rPr>
              <a:t> properties of that object</a:t>
            </a:r>
            <a:r>
              <a:rPr b="1" lang="en" sz="1300">
                <a:solidFill>
                  <a:schemeClr val="accent1"/>
                </a:solidFill>
                <a:latin typeface="Lato"/>
                <a:ea typeface="Lato"/>
                <a:cs typeface="Lato"/>
                <a:sym typeface="Lato"/>
              </a:rPr>
              <a:t> can still be modified:</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b="1" sz="1300">
              <a:solidFill>
                <a:schemeClr val="accent1"/>
              </a:solidFill>
              <a:latin typeface="Lato"/>
              <a:ea typeface="Lato"/>
              <a:cs typeface="Lato"/>
              <a:sym typeface="Lato"/>
            </a:endParaRPr>
          </a:p>
        </p:txBody>
      </p:sp>
      <p:sp>
        <p:nvSpPr>
          <p:cNvPr id="668" name="Google Shape;668;p59"/>
          <p:cNvSpPr/>
          <p:nvPr/>
        </p:nvSpPr>
        <p:spPr>
          <a:xfrm>
            <a:off x="866475" y="2717050"/>
            <a:ext cx="7633500" cy="6174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car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'Ford'</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'Mustang'</a:t>
            </a:r>
            <a:r>
              <a:rPr lang="en" sz="1050">
                <a:solidFill>
                  <a:srgbClr val="ABB2BF"/>
                </a:solidFill>
                <a:highlight>
                  <a:srgbClr val="282C34"/>
                </a:highlight>
                <a:latin typeface="Courier New"/>
                <a:ea typeface="Courier New"/>
                <a:cs typeface="Courier New"/>
                <a:sym typeface="Courier New"/>
              </a:rPr>
              <a:t> }; </a:t>
            </a:r>
            <a:r>
              <a:rPr i="1" lang="en" sz="1050">
                <a:solidFill>
                  <a:srgbClr val="5C6370"/>
                </a:solidFill>
                <a:highlight>
                  <a:srgbClr val="282C34"/>
                </a:highlight>
                <a:latin typeface="Courier New"/>
                <a:ea typeface="Courier New"/>
                <a:cs typeface="Courier New"/>
                <a:sym typeface="Courier New"/>
              </a:rPr>
              <a:t>// </a:t>
            </a:r>
            <a:r>
              <a:rPr lang="en" sz="90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TypeError: Assignment to constant variable.</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passed as a reference</a:t>
            </a:r>
            <a:endParaRPr/>
          </a:p>
          <a:p>
            <a:pPr indent="0" lvl="0" marL="0" rtl="0" algn="l">
              <a:spcBef>
                <a:spcPts val="0"/>
              </a:spcBef>
              <a:spcAft>
                <a:spcPts val="0"/>
              </a:spcAft>
              <a:buNone/>
            </a:pPr>
            <a:r>
              <a:t/>
            </a:r>
            <a:endParaRPr/>
          </a:p>
        </p:txBody>
      </p:sp>
      <p:sp>
        <p:nvSpPr>
          <p:cNvPr id="674" name="Google Shape;674;p60"/>
          <p:cNvSpPr txBox="1"/>
          <p:nvPr/>
        </p:nvSpPr>
        <p:spPr>
          <a:xfrm>
            <a:off x="783100" y="1905000"/>
            <a:ext cx="7134900" cy="1510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when you pass an object to a function in JavaScript, you're passing a reference to that object. This means that if you modify the object within the function, those changes will be reflected outside the function as well, because both the outside and the inside are referring to the same object. Here's an example:</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b="1" sz="1300">
              <a:solidFill>
                <a:schemeClr val="accent1"/>
              </a:solidFill>
              <a:latin typeface="Lato"/>
              <a:ea typeface="Lato"/>
              <a:cs typeface="Lato"/>
              <a:sym typeface="Lato"/>
            </a:endParaRPr>
          </a:p>
        </p:txBody>
      </p:sp>
      <p:sp>
        <p:nvSpPr>
          <p:cNvPr id="675" name="Google Shape;675;p60"/>
          <p:cNvSpPr/>
          <p:nvPr/>
        </p:nvSpPr>
        <p:spPr>
          <a:xfrm>
            <a:off x="836950" y="2927725"/>
            <a:ext cx="4292100" cy="16200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paintCar</a:t>
            </a:r>
            <a:r>
              <a:rPr lang="en" sz="1050">
                <a:solidFill>
                  <a:srgbClr val="ABB2BF"/>
                </a:solidFill>
                <a:highlight>
                  <a:srgbClr val="282C34"/>
                </a:highlight>
                <a:latin typeface="Courier New"/>
                <a:ea typeface="Courier New"/>
                <a:cs typeface="Courier New"/>
                <a:sym typeface="Courier New"/>
              </a:rPr>
              <a:t>(car, color)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car.</a:t>
            </a:r>
            <a:r>
              <a:rPr lang="en" sz="1050">
                <a:solidFill>
                  <a:srgbClr val="E06C75"/>
                </a:solidFill>
                <a:highlight>
                  <a:srgbClr val="282C34"/>
                </a:highlight>
                <a:latin typeface="Courier New"/>
                <a:ea typeface="Courier New"/>
                <a:cs typeface="Courier New"/>
                <a:sym typeface="Courier New"/>
              </a:rPr>
              <a:t>color</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color;</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const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myCar</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make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'Tesla'</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model</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'Model 3'</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61AFEF"/>
                </a:solidFill>
                <a:highlight>
                  <a:srgbClr val="282C34"/>
                </a:highlight>
                <a:latin typeface="Courier New"/>
                <a:ea typeface="Courier New"/>
                <a:cs typeface="Courier New"/>
                <a:sym typeface="Courier New"/>
              </a:rPr>
              <a:t>paintCar</a:t>
            </a:r>
            <a:r>
              <a:rPr lang="en" sz="1050">
                <a:solidFill>
                  <a:srgbClr val="ABB2BF"/>
                </a:solidFill>
                <a:highlight>
                  <a:srgbClr val="282C34"/>
                </a:highlight>
                <a:latin typeface="Courier New"/>
                <a:ea typeface="Courier New"/>
                <a:cs typeface="Courier New"/>
                <a:sym typeface="Courier New"/>
              </a:rPr>
              <a:t>(myCar, </a:t>
            </a:r>
            <a:r>
              <a:rPr lang="en" sz="1050">
                <a:solidFill>
                  <a:srgbClr val="98C379"/>
                </a:solidFill>
                <a:highlight>
                  <a:srgbClr val="282C34"/>
                </a:highlight>
                <a:latin typeface="Courier New"/>
                <a:ea typeface="Courier New"/>
                <a:cs typeface="Courier New"/>
                <a:sym typeface="Courier New"/>
              </a:rPr>
              <a:t>'Red'</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console.</a:t>
            </a:r>
            <a:r>
              <a:rPr lang="en" sz="1050">
                <a:solidFill>
                  <a:srgbClr val="61AFEF"/>
                </a:solidFill>
                <a:highlight>
                  <a:srgbClr val="282C34"/>
                </a:highlight>
                <a:latin typeface="Courier New"/>
                <a:ea typeface="Courier New"/>
                <a:cs typeface="Courier New"/>
                <a:sym typeface="Courier New"/>
              </a:rPr>
              <a:t>log</a:t>
            </a:r>
            <a:r>
              <a:rPr lang="en" sz="1050">
                <a:solidFill>
                  <a:srgbClr val="ABB2BF"/>
                </a:solidFill>
                <a:highlight>
                  <a:srgbClr val="282C34"/>
                </a:highlight>
                <a:latin typeface="Courier New"/>
                <a:ea typeface="Courier New"/>
                <a:cs typeface="Courier New"/>
                <a:sym typeface="Courier New"/>
              </a:rPr>
              <a:t>(myCar.</a:t>
            </a:r>
            <a:r>
              <a:rPr lang="en" sz="1050">
                <a:solidFill>
                  <a:srgbClr val="E06C75"/>
                </a:solidFill>
                <a:highlight>
                  <a:srgbClr val="282C34"/>
                </a:highlight>
                <a:latin typeface="Courier New"/>
                <a:ea typeface="Courier New"/>
                <a:cs typeface="Courier New"/>
                <a:sym typeface="Courier New"/>
              </a:rPr>
              <a:t>color</a:t>
            </a:r>
            <a:r>
              <a:rPr lang="en" sz="1050">
                <a:solidFill>
                  <a:srgbClr val="ABB2BF"/>
                </a:solidFill>
                <a:highlight>
                  <a:srgbClr val="282C34"/>
                </a:highlight>
                <a:latin typeface="Courier New"/>
                <a:ea typeface="Courier New"/>
                <a:cs typeface="Courier New"/>
                <a:sym typeface="Courier New"/>
              </a:rPr>
              <a:t>); </a:t>
            </a:r>
            <a:r>
              <a:rPr i="1" lang="en" sz="1050">
                <a:solidFill>
                  <a:srgbClr val="5C6370"/>
                </a:solidFill>
                <a:highlight>
                  <a:srgbClr val="282C34"/>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a:t>
            </a:r>
            <a:r>
              <a:rPr i="1" lang="en" sz="1050">
                <a:solidFill>
                  <a:srgbClr val="5C6370"/>
                </a:solidFill>
                <a:highlight>
                  <a:srgbClr val="282C34"/>
                </a:highlight>
                <a:latin typeface="Courier New"/>
                <a:ea typeface="Courier New"/>
                <a:cs typeface="Courier New"/>
                <a:sym typeface="Courier New"/>
              </a:rPr>
              <a:t> logs 'Red</a:t>
            </a:r>
            <a:endParaRPr sz="1050">
              <a:solidFill>
                <a:srgbClr val="ABB2BF"/>
              </a:solidFill>
              <a:highlight>
                <a:srgbClr val="282C34"/>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a:p>
            <a:pPr indent="0" lvl="0" marL="0" rtl="0" algn="l">
              <a:spcBef>
                <a:spcPts val="0"/>
              </a:spcBef>
              <a:spcAft>
                <a:spcPts val="0"/>
              </a:spcAft>
              <a:buNone/>
            </a:pPr>
            <a:r>
              <a:t/>
            </a:r>
            <a:endParaRPr/>
          </a:p>
        </p:txBody>
      </p:sp>
      <p:sp>
        <p:nvSpPr>
          <p:cNvPr id="681" name="Google Shape;681;p61"/>
          <p:cNvSpPr txBox="1"/>
          <p:nvPr/>
        </p:nvSpPr>
        <p:spPr>
          <a:xfrm>
            <a:off x="783100" y="1905000"/>
            <a:ext cx="7134900" cy="82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Suppose you have an object that represents a student's grade in various courses, like this</a:t>
            </a:r>
            <a:endParaRPr b="1" sz="13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b="1" sz="1300">
              <a:solidFill>
                <a:schemeClr val="accent1"/>
              </a:solidFill>
              <a:latin typeface="Lato"/>
              <a:ea typeface="Lato"/>
              <a:cs typeface="Lato"/>
              <a:sym typeface="Lato"/>
            </a:endParaRPr>
          </a:p>
        </p:txBody>
      </p:sp>
      <p:sp>
        <p:nvSpPr>
          <p:cNvPr id="682" name="Google Shape;682;p61"/>
          <p:cNvSpPr/>
          <p:nvPr/>
        </p:nvSpPr>
        <p:spPr>
          <a:xfrm>
            <a:off x="836950" y="2361050"/>
            <a:ext cx="1531500" cy="1351200"/>
          </a:xfrm>
          <a:prstGeom prst="roundRect">
            <a:avLst>
              <a:gd fmla="val 5009"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grades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math</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90</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science</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80</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english</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85</a:t>
            </a:r>
            <a:endParaRPr sz="1050">
              <a:solidFill>
                <a:srgbClr val="D19A66"/>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a:p>
            <a:pPr indent="0" lvl="0" marL="0" rtl="0" algn="l">
              <a:spcBef>
                <a:spcPts val="0"/>
              </a:spcBef>
              <a:spcAft>
                <a:spcPts val="0"/>
              </a:spcAft>
              <a:buNone/>
            </a:pPr>
            <a:r>
              <a:t/>
            </a:r>
            <a:endParaRPr/>
          </a:p>
        </p:txBody>
      </p:sp>
      <p:sp>
        <p:nvSpPr>
          <p:cNvPr id="688" name="Google Shape;688;p62"/>
          <p:cNvSpPr txBox="1"/>
          <p:nvPr/>
        </p:nvSpPr>
        <p:spPr>
          <a:xfrm>
            <a:off x="783100" y="1905000"/>
            <a:ext cx="7635000" cy="2200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Your tasks:</a:t>
            </a:r>
            <a:endParaRPr b="1" sz="1300">
              <a:solidFill>
                <a:schemeClr val="accent1"/>
              </a:solidFill>
              <a:latin typeface="Lato"/>
              <a:ea typeface="Lato"/>
              <a:cs typeface="Lato"/>
              <a:sym typeface="Lato"/>
            </a:endParaRPr>
          </a:p>
          <a:p>
            <a:pPr indent="-311150" lvl="0" marL="457200" rtl="0" algn="just">
              <a:lnSpc>
                <a:spcPct val="115000"/>
              </a:lnSpc>
              <a:spcBef>
                <a:spcPts val="1600"/>
              </a:spcBef>
              <a:spcAft>
                <a:spcPts val="0"/>
              </a:spcAft>
              <a:buClr>
                <a:schemeClr val="accent1"/>
              </a:buClr>
              <a:buSzPts val="1300"/>
              <a:buFont typeface="Lato"/>
              <a:buAutoNum type="arabicPeriod"/>
            </a:pPr>
            <a:r>
              <a:rPr b="1" lang="en" sz="1300">
                <a:solidFill>
                  <a:schemeClr val="accent1"/>
                </a:solidFill>
                <a:latin typeface="Lato"/>
                <a:ea typeface="Lato"/>
                <a:cs typeface="Lato"/>
                <a:sym typeface="Lato"/>
              </a:rPr>
              <a:t>Add a course: Write a function </a:t>
            </a:r>
            <a:r>
              <a:rPr b="1" lang="en" sz="1300">
                <a:solidFill>
                  <a:schemeClr val="accent3"/>
                </a:solidFill>
                <a:latin typeface="Lato"/>
                <a:ea typeface="Lato"/>
                <a:cs typeface="Lato"/>
                <a:sym typeface="Lato"/>
              </a:rPr>
              <a:t>addCourse</a:t>
            </a:r>
            <a:r>
              <a:rPr b="1" lang="en" sz="1300">
                <a:solidFill>
                  <a:schemeClr val="accent1"/>
                </a:solidFill>
                <a:latin typeface="Lato"/>
                <a:ea typeface="Lato"/>
                <a:cs typeface="Lato"/>
                <a:sym typeface="Lato"/>
              </a:rPr>
              <a:t> that takes the course name and grade, and adds the new course to the grades object.</a:t>
            </a:r>
            <a:endParaRPr b="1"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AutoNum type="arabicPeriod"/>
            </a:pPr>
            <a:r>
              <a:rPr b="1" lang="en" sz="1300">
                <a:solidFill>
                  <a:schemeClr val="accent1"/>
                </a:solidFill>
                <a:latin typeface="Lato"/>
                <a:ea typeface="Lato"/>
                <a:cs typeface="Lato"/>
                <a:sym typeface="Lato"/>
              </a:rPr>
              <a:t>Find a grade: Write a function </a:t>
            </a:r>
            <a:r>
              <a:rPr b="1" lang="en" sz="1300">
                <a:solidFill>
                  <a:schemeClr val="accent3"/>
                </a:solidFill>
                <a:latin typeface="Lato"/>
                <a:ea typeface="Lato"/>
                <a:cs typeface="Lato"/>
                <a:sym typeface="Lato"/>
              </a:rPr>
              <a:t>findGrade </a:t>
            </a:r>
            <a:r>
              <a:rPr b="1" lang="en" sz="1300">
                <a:solidFill>
                  <a:schemeClr val="accent1"/>
                </a:solidFill>
                <a:latin typeface="Lato"/>
                <a:ea typeface="Lato"/>
                <a:cs typeface="Lato"/>
                <a:sym typeface="Lato"/>
              </a:rPr>
              <a:t>that takes a course name and returns the grade for that course.</a:t>
            </a:r>
            <a:endParaRPr b="1"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AutoNum type="arabicPeriod"/>
            </a:pPr>
            <a:r>
              <a:rPr b="1" lang="en" sz="1300">
                <a:solidFill>
                  <a:schemeClr val="accent1"/>
                </a:solidFill>
                <a:latin typeface="Lato"/>
                <a:ea typeface="Lato"/>
                <a:cs typeface="Lato"/>
                <a:sym typeface="Lato"/>
              </a:rPr>
              <a:t>Update a grade: Write a function </a:t>
            </a:r>
            <a:r>
              <a:rPr b="1" lang="en" sz="1300">
                <a:solidFill>
                  <a:schemeClr val="accent3"/>
                </a:solidFill>
                <a:latin typeface="Lato"/>
                <a:ea typeface="Lato"/>
                <a:cs typeface="Lato"/>
                <a:sym typeface="Lato"/>
              </a:rPr>
              <a:t>updateGrade </a:t>
            </a:r>
            <a:r>
              <a:rPr b="1" lang="en" sz="1300">
                <a:solidFill>
                  <a:schemeClr val="accent1"/>
                </a:solidFill>
                <a:latin typeface="Lato"/>
                <a:ea typeface="Lato"/>
                <a:cs typeface="Lato"/>
                <a:sym typeface="Lato"/>
              </a:rPr>
              <a:t>that takes a course name and a new grade, and updates the grade for that course.</a:t>
            </a:r>
            <a:endParaRPr b="1"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AutoNum type="arabicPeriod"/>
            </a:pPr>
            <a:r>
              <a:rPr b="1" lang="en" sz="1300">
                <a:solidFill>
                  <a:schemeClr val="accent1"/>
                </a:solidFill>
                <a:latin typeface="Lato"/>
                <a:ea typeface="Lato"/>
                <a:cs typeface="Lato"/>
                <a:sym typeface="Lato"/>
              </a:rPr>
              <a:t>Calculate GPA: Write a function </a:t>
            </a:r>
            <a:r>
              <a:rPr b="1" lang="en" sz="1300">
                <a:solidFill>
                  <a:schemeClr val="accent3"/>
                </a:solidFill>
                <a:latin typeface="Lato"/>
                <a:ea typeface="Lato"/>
                <a:cs typeface="Lato"/>
                <a:sym typeface="Lato"/>
              </a:rPr>
              <a:t>calculateGPA </a:t>
            </a:r>
            <a:r>
              <a:rPr b="1" lang="en" sz="1300">
                <a:solidFill>
                  <a:schemeClr val="accent1"/>
                </a:solidFill>
                <a:latin typeface="Lato"/>
                <a:ea typeface="Lato"/>
                <a:cs typeface="Lato"/>
                <a:sym typeface="Lato"/>
              </a:rPr>
              <a:t>that calculates and returns the GPA (Grade Point</a:t>
            </a:r>
            <a:endParaRPr b="1" sz="1300">
              <a:solidFill>
                <a:schemeClr val="accen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a:p>
            <a:pPr indent="0" lvl="0" marL="0" rtl="0" algn="l">
              <a:spcBef>
                <a:spcPts val="0"/>
              </a:spcBef>
              <a:spcAft>
                <a:spcPts val="0"/>
              </a:spcAft>
              <a:buNone/>
            </a:pPr>
            <a:r>
              <a:t/>
            </a:r>
            <a:endParaRPr/>
          </a:p>
        </p:txBody>
      </p:sp>
      <p:sp>
        <p:nvSpPr>
          <p:cNvPr id="694" name="Google Shape;694;p63"/>
          <p:cNvSpPr txBox="1"/>
          <p:nvPr/>
        </p:nvSpPr>
        <p:spPr>
          <a:xfrm>
            <a:off x="783100" y="1905000"/>
            <a:ext cx="7635000" cy="194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solidFill>
                  <a:schemeClr val="accent1"/>
                </a:solidFill>
                <a:latin typeface="Lato"/>
                <a:ea typeface="Lato"/>
                <a:cs typeface="Lato"/>
                <a:sym typeface="Lato"/>
              </a:rPr>
              <a:t>Once you've written the functions, you can test them by doing the following:</a:t>
            </a:r>
            <a:endParaRPr b="1" sz="1300">
              <a:solidFill>
                <a:schemeClr val="accent1"/>
              </a:solidFill>
              <a:latin typeface="Lato"/>
              <a:ea typeface="Lato"/>
              <a:cs typeface="Lato"/>
              <a:sym typeface="Lato"/>
            </a:endParaRPr>
          </a:p>
          <a:p>
            <a:pPr indent="-311150" lvl="0" marL="457200" rtl="0" algn="just">
              <a:lnSpc>
                <a:spcPct val="115000"/>
              </a:lnSpc>
              <a:spcBef>
                <a:spcPts val="1600"/>
              </a:spcBef>
              <a:spcAft>
                <a:spcPts val="0"/>
              </a:spcAft>
              <a:buClr>
                <a:schemeClr val="accent1"/>
              </a:buClr>
              <a:buSzPts val="1300"/>
              <a:buFont typeface="Lato"/>
              <a:buChar char="●"/>
            </a:pPr>
            <a:r>
              <a:rPr b="1" lang="en" sz="1300">
                <a:solidFill>
                  <a:schemeClr val="accent1"/>
                </a:solidFill>
                <a:latin typeface="Lato"/>
                <a:ea typeface="Lato"/>
                <a:cs typeface="Lato"/>
                <a:sym typeface="Lato"/>
              </a:rPr>
              <a:t>Add a new course to the grades object.</a:t>
            </a:r>
            <a:endParaRPr b="1"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Find a grade for a course.</a:t>
            </a:r>
            <a:endParaRPr b="1"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Update a grade for a course.</a:t>
            </a:r>
            <a:endParaRPr b="1"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Calculate the GPA.</a:t>
            </a:r>
            <a:endParaRPr b="1" sz="1300">
              <a:solidFill>
                <a:schemeClr val="accent1"/>
              </a:solidFill>
              <a:latin typeface="Lato"/>
              <a:ea typeface="Lato"/>
              <a:cs typeface="Lato"/>
              <a:sym typeface="Lato"/>
            </a:endParaRPr>
          </a:p>
          <a:p>
            <a:pPr indent="0" lvl="0" marL="457200" rtl="0" algn="just">
              <a:lnSpc>
                <a:spcPct val="115000"/>
              </a:lnSpc>
              <a:spcBef>
                <a:spcPts val="1600"/>
              </a:spcBef>
              <a:spcAft>
                <a:spcPts val="1600"/>
              </a:spcAft>
              <a:buNone/>
            </a:pPr>
            <a:r>
              <a:t/>
            </a:r>
            <a:endParaRPr b="1"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Creation</a:t>
            </a:r>
            <a:endParaRPr/>
          </a:p>
        </p:txBody>
      </p:sp>
      <p:sp>
        <p:nvSpPr>
          <p:cNvPr id="510" name="Google Shape;510;p38"/>
          <p:cNvSpPr txBox="1"/>
          <p:nvPr/>
        </p:nvSpPr>
        <p:spPr>
          <a:xfrm>
            <a:off x="853025" y="2024350"/>
            <a:ext cx="71349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300">
                <a:solidFill>
                  <a:schemeClr val="accent1"/>
                </a:solidFill>
                <a:latin typeface="Lato"/>
                <a:ea typeface="Lato"/>
                <a:cs typeface="Lato"/>
                <a:sym typeface="Lato"/>
              </a:rPr>
              <a:t>JavaScript objects are a bit different. You do not need to create classes in order to create objects.</a:t>
            </a:r>
            <a:endParaRPr b="1" sz="1300">
              <a:solidFill>
                <a:schemeClr val="accent1"/>
              </a:solidFill>
              <a:latin typeface="Lato"/>
              <a:ea typeface="Lato"/>
              <a:cs typeface="Lato"/>
              <a:sym typeface="Lato"/>
            </a:endParaRPr>
          </a:p>
        </p:txBody>
      </p:sp>
      <p:sp>
        <p:nvSpPr>
          <p:cNvPr id="511" name="Google Shape;511;p38"/>
          <p:cNvSpPr/>
          <p:nvPr/>
        </p:nvSpPr>
        <p:spPr>
          <a:xfrm>
            <a:off x="941850" y="2621100"/>
            <a:ext cx="7422900" cy="8841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59DF6"/>
                </a:solidFill>
                <a:highlight>
                  <a:srgbClr val="212836"/>
                </a:highlight>
                <a:latin typeface="Courier New"/>
                <a:ea typeface="Courier New"/>
                <a:cs typeface="Courier New"/>
                <a:sym typeface="Courier New"/>
              </a:rPr>
              <a:t>v</a:t>
            </a:r>
            <a:r>
              <a:rPr lang="en" sz="1050">
                <a:solidFill>
                  <a:srgbClr val="D59DF6"/>
                </a:solidFill>
                <a:highlight>
                  <a:srgbClr val="212836"/>
                </a:highlight>
                <a:latin typeface="Courier New"/>
                <a:ea typeface="Courier New"/>
                <a:cs typeface="Courier New"/>
                <a:sym typeface="Courier New"/>
              </a:rPr>
              <a:t>ar </a:t>
            </a:r>
            <a:r>
              <a:rPr lang="en" sz="1050">
                <a:solidFill>
                  <a:srgbClr val="E9B684"/>
                </a:solidFill>
                <a:highlight>
                  <a:srgbClr val="212836"/>
                </a:highlight>
                <a:latin typeface="Courier New"/>
                <a:ea typeface="Courier New"/>
                <a:cs typeface="Courier New"/>
                <a:sym typeface="Courier New"/>
              </a:rPr>
              <a:t>emptyObject</a:t>
            </a:r>
            <a:r>
              <a:rPr lang="en" sz="1050">
                <a:solidFill>
                  <a:srgbClr val="97A7C8"/>
                </a:solidFill>
                <a:highlight>
                  <a:srgbClr val="212836"/>
                </a:highlight>
                <a:latin typeface="Courier New"/>
                <a:ea typeface="Courier New"/>
                <a:cs typeface="Courier New"/>
                <a:sym typeface="Courier New"/>
              </a:rPr>
              <a:t> </a:t>
            </a:r>
            <a:r>
              <a:rPr lang="en" sz="1050">
                <a:solidFill>
                  <a:srgbClr val="4FF2F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 </a:t>
            </a:r>
            <a:r>
              <a:rPr lang="en" sz="1050">
                <a:solidFill>
                  <a:srgbClr val="506686"/>
                </a:solidFill>
                <a:highlight>
                  <a:srgbClr val="212836"/>
                </a:highlight>
                <a:latin typeface="Courier New"/>
                <a:ea typeface="Courier New"/>
                <a:cs typeface="Courier New"/>
                <a:sym typeface="Courier New"/>
              </a:rPr>
              <a:t>// 💡 Creating an empty Object</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4FF2F8"/>
                </a:solidFill>
                <a:highlight>
                  <a:srgbClr val="212836"/>
                </a:highlight>
                <a:latin typeface="Courier New"/>
                <a:ea typeface="Courier New"/>
                <a:cs typeface="Courier New"/>
                <a:sym typeface="Courier New"/>
              </a:rPr>
              <a:t>typeof</a:t>
            </a:r>
            <a:r>
              <a:rPr lang="en" sz="1050">
                <a:solidFill>
                  <a:srgbClr val="97A7C8"/>
                </a:solidFill>
                <a:highlight>
                  <a:srgbClr val="212836"/>
                </a:highlight>
                <a:latin typeface="Courier New"/>
                <a:ea typeface="Courier New"/>
                <a:cs typeface="Courier New"/>
                <a:sym typeface="Courier New"/>
              </a:rPr>
              <a:t> emptyObject); </a:t>
            </a:r>
            <a:r>
              <a:rPr lang="en" sz="1050">
                <a:solidFill>
                  <a:srgbClr val="506686"/>
                </a:solidFill>
                <a:highlight>
                  <a:srgbClr val="212836"/>
                </a:highlight>
                <a:latin typeface="Courier New"/>
                <a:ea typeface="Courier New"/>
                <a:cs typeface="Courier New"/>
                <a:sym typeface="Courier New"/>
              </a:rPr>
              <a:t>// ✅ 'object'</a:t>
            </a:r>
            <a:endParaRPr sz="1050">
              <a:solidFill>
                <a:srgbClr val="71B1FE"/>
              </a:solidFill>
              <a:highlight>
                <a:srgbClr val="212836"/>
              </a:highlight>
              <a:latin typeface="Courier New"/>
              <a:ea typeface="Courier New"/>
              <a:cs typeface="Courier New"/>
              <a:sym typeface="Courier New"/>
            </a:endParaRPr>
          </a:p>
        </p:txBody>
      </p:sp>
      <p:sp>
        <p:nvSpPr>
          <p:cNvPr id="512" name="Google Shape;512;p38"/>
          <p:cNvSpPr txBox="1"/>
          <p:nvPr/>
        </p:nvSpPr>
        <p:spPr>
          <a:xfrm>
            <a:off x="914400" y="3548350"/>
            <a:ext cx="71349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300">
                <a:solidFill>
                  <a:schemeClr val="accent1"/>
                </a:solidFill>
                <a:latin typeface="Lato"/>
                <a:ea typeface="Lato"/>
                <a:cs typeface="Lato"/>
                <a:sym typeface="Lato"/>
              </a:rPr>
              <a:t>The syntax to declare an object is:</a:t>
            </a:r>
            <a:endParaRPr sz="1300">
              <a:solidFill>
                <a:schemeClr val="accent1"/>
              </a:solidFill>
              <a:latin typeface="Lato"/>
              <a:ea typeface="Lato"/>
              <a:cs typeface="Lato"/>
              <a:sym typeface="Lato"/>
            </a:endParaRPr>
          </a:p>
        </p:txBody>
      </p:sp>
      <p:sp>
        <p:nvSpPr>
          <p:cNvPr id="513" name="Google Shape;513;p38"/>
          <p:cNvSpPr/>
          <p:nvPr/>
        </p:nvSpPr>
        <p:spPr>
          <a:xfrm>
            <a:off x="1003225" y="3962400"/>
            <a:ext cx="7422900" cy="10668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59DF6"/>
                </a:solidFill>
                <a:highlight>
                  <a:srgbClr val="212836"/>
                </a:highlight>
                <a:latin typeface="Courier New"/>
                <a:ea typeface="Courier New"/>
                <a:cs typeface="Courier New"/>
                <a:sym typeface="Courier New"/>
              </a:rPr>
              <a:t>const</a:t>
            </a:r>
            <a:r>
              <a:rPr lang="en" sz="1050">
                <a:solidFill>
                  <a:srgbClr val="97A7C8"/>
                </a:solidFill>
                <a:highlight>
                  <a:srgbClr val="212836"/>
                </a:highlight>
                <a:latin typeface="Courier New"/>
                <a:ea typeface="Courier New"/>
                <a:cs typeface="Courier New"/>
                <a:sym typeface="Courier New"/>
              </a:rPr>
              <a:t> </a:t>
            </a:r>
            <a:r>
              <a:rPr lang="en" sz="1050">
                <a:solidFill>
                  <a:srgbClr val="E9B684"/>
                </a:solidFill>
                <a:highlight>
                  <a:srgbClr val="212836"/>
                </a:highlight>
                <a:latin typeface="Courier New"/>
                <a:ea typeface="Courier New"/>
                <a:cs typeface="Courier New"/>
                <a:sym typeface="Courier New"/>
              </a:rPr>
              <a:t>object_name</a:t>
            </a:r>
            <a:r>
              <a:rPr lang="en" sz="1050">
                <a:solidFill>
                  <a:srgbClr val="97A7C8"/>
                </a:solidFill>
                <a:highlight>
                  <a:srgbClr val="212836"/>
                </a:highlight>
                <a:latin typeface="Courier New"/>
                <a:ea typeface="Courier New"/>
                <a:cs typeface="Courier New"/>
                <a:sym typeface="Courier New"/>
              </a:rPr>
              <a:t> </a:t>
            </a:r>
            <a:r>
              <a:rPr lang="en" sz="1050">
                <a:solidFill>
                  <a:srgbClr val="4FF2F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key1: value1,</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key2: value2</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endParaRPr sz="1050">
              <a:solidFill>
                <a:srgbClr val="D59DF6"/>
              </a:solidFill>
              <a:highlight>
                <a:srgbClr val="212836"/>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Creation</a:t>
            </a:r>
            <a:endParaRPr/>
          </a:p>
        </p:txBody>
      </p:sp>
      <p:sp>
        <p:nvSpPr>
          <p:cNvPr id="519" name="Google Shape;519;p39"/>
          <p:cNvSpPr txBox="1"/>
          <p:nvPr/>
        </p:nvSpPr>
        <p:spPr>
          <a:xfrm>
            <a:off x="870275" y="3505200"/>
            <a:ext cx="71349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300">
                <a:solidFill>
                  <a:schemeClr val="accent1"/>
                </a:solidFill>
                <a:latin typeface="Lato"/>
                <a:ea typeface="Lato"/>
                <a:cs typeface="Lato"/>
                <a:sym typeface="Lato"/>
              </a:rPr>
              <a:t>In JavaScript, "key: value" pairs are called properties. For example:</a:t>
            </a:r>
            <a:endParaRPr sz="1300">
              <a:solidFill>
                <a:schemeClr val="accent1"/>
              </a:solidFill>
              <a:latin typeface="Lato"/>
              <a:ea typeface="Lato"/>
              <a:cs typeface="Lato"/>
              <a:sym typeface="Lato"/>
            </a:endParaRPr>
          </a:p>
        </p:txBody>
      </p:sp>
      <p:sp>
        <p:nvSpPr>
          <p:cNvPr id="520" name="Google Shape;520;p39"/>
          <p:cNvSpPr txBox="1"/>
          <p:nvPr/>
        </p:nvSpPr>
        <p:spPr>
          <a:xfrm>
            <a:off x="870275" y="1905000"/>
            <a:ext cx="71349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300">
                <a:solidFill>
                  <a:schemeClr val="accent1"/>
                </a:solidFill>
                <a:latin typeface="Lato"/>
                <a:ea typeface="Lato"/>
                <a:cs typeface="Lato"/>
                <a:sym typeface="Lato"/>
              </a:rPr>
              <a:t>Here is an example of a JavaScript object:</a:t>
            </a:r>
            <a:endParaRPr sz="1300">
              <a:solidFill>
                <a:schemeClr val="accent1"/>
              </a:solidFill>
              <a:latin typeface="Lato"/>
              <a:ea typeface="Lato"/>
              <a:cs typeface="Lato"/>
              <a:sym typeface="Lato"/>
            </a:endParaRPr>
          </a:p>
        </p:txBody>
      </p:sp>
      <p:sp>
        <p:nvSpPr>
          <p:cNvPr id="521" name="Google Shape;521;p39"/>
          <p:cNvSpPr/>
          <p:nvPr/>
        </p:nvSpPr>
        <p:spPr>
          <a:xfrm>
            <a:off x="959100" y="2319050"/>
            <a:ext cx="7422900" cy="10668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59DF6"/>
                </a:solidFill>
                <a:highlight>
                  <a:srgbClr val="212836"/>
                </a:highlight>
                <a:latin typeface="Courier New"/>
                <a:ea typeface="Courier New"/>
                <a:cs typeface="Courier New"/>
                <a:sym typeface="Courier New"/>
              </a:rPr>
              <a:t>let</a:t>
            </a:r>
            <a:r>
              <a:rPr lang="en" sz="1050">
                <a:solidFill>
                  <a:srgbClr val="97A7C8"/>
                </a:solidFill>
                <a:highlight>
                  <a:srgbClr val="212836"/>
                </a:highlight>
                <a:latin typeface="Courier New"/>
                <a:ea typeface="Courier New"/>
                <a:cs typeface="Courier New"/>
                <a:sym typeface="Courier New"/>
              </a:rPr>
              <a:t> </a:t>
            </a:r>
            <a:r>
              <a:rPr lang="en" sz="1050">
                <a:solidFill>
                  <a:srgbClr val="E9B68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 </a:t>
            </a:r>
            <a:r>
              <a:rPr lang="en" sz="1050">
                <a:solidFill>
                  <a:srgbClr val="4FF2F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name: </a:t>
            </a:r>
            <a:r>
              <a:rPr lang="en" sz="1050">
                <a:solidFill>
                  <a:srgbClr val="D8D8D8"/>
                </a:solidFill>
                <a:highlight>
                  <a:srgbClr val="212836"/>
                </a:highlight>
                <a:latin typeface="Courier New"/>
                <a:ea typeface="Courier New"/>
                <a:cs typeface="Courier New"/>
                <a:sym typeface="Courier New"/>
              </a:rPr>
              <a:t>'</a:t>
            </a:r>
            <a:r>
              <a:rPr lang="en" sz="1050">
                <a:solidFill>
                  <a:srgbClr val="70F49C"/>
                </a:solidFill>
                <a:highlight>
                  <a:srgbClr val="212836"/>
                </a:highlight>
                <a:latin typeface="Courier New"/>
                <a:ea typeface="Courier New"/>
                <a:cs typeface="Courier New"/>
                <a:sym typeface="Courier New"/>
              </a:rPr>
              <a:t>John</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age: </a:t>
            </a:r>
            <a:r>
              <a:rPr lang="en" sz="1050">
                <a:solidFill>
                  <a:srgbClr val="DC9656"/>
                </a:solidFill>
                <a:highlight>
                  <a:srgbClr val="212836"/>
                </a:highlight>
                <a:latin typeface="Courier New"/>
                <a:ea typeface="Courier New"/>
                <a:cs typeface="Courier New"/>
                <a:sym typeface="Courier New"/>
              </a:rPr>
              <a:t>10</a:t>
            </a:r>
            <a:endParaRPr sz="1050">
              <a:solidFill>
                <a:srgbClr val="DC965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a:t>
            </a:r>
            <a:endParaRPr sz="1050">
              <a:solidFill>
                <a:srgbClr val="D59DF6"/>
              </a:solidFill>
              <a:highlight>
                <a:srgbClr val="212836"/>
              </a:highlight>
              <a:latin typeface="Courier New"/>
              <a:ea typeface="Courier New"/>
              <a:cs typeface="Courier New"/>
              <a:sym typeface="Courier New"/>
            </a:endParaRPr>
          </a:p>
        </p:txBody>
      </p:sp>
      <p:pic>
        <p:nvPicPr>
          <p:cNvPr id="522" name="Google Shape;522;p39"/>
          <p:cNvPicPr preferRelativeResize="0"/>
          <p:nvPr/>
        </p:nvPicPr>
        <p:blipFill>
          <a:blip r:embed="rId3">
            <a:alphaModFix/>
          </a:blip>
          <a:stretch>
            <a:fillRect/>
          </a:stretch>
        </p:blipFill>
        <p:spPr>
          <a:xfrm>
            <a:off x="2076449" y="3752850"/>
            <a:ext cx="4248151" cy="135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object properties  </a:t>
            </a:r>
            <a:endParaRPr/>
          </a:p>
        </p:txBody>
      </p:sp>
      <p:sp>
        <p:nvSpPr>
          <p:cNvPr id="528" name="Google Shape;528;p40"/>
          <p:cNvSpPr txBox="1"/>
          <p:nvPr/>
        </p:nvSpPr>
        <p:spPr>
          <a:xfrm>
            <a:off x="664075" y="1853850"/>
            <a:ext cx="7023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1"/>
                </a:solidFill>
                <a:latin typeface="Cabin"/>
                <a:ea typeface="Cabin"/>
                <a:cs typeface="Cabin"/>
                <a:sym typeface="Cabin"/>
              </a:rPr>
              <a:t>In JavaScript, object properties can have various types of values</a:t>
            </a:r>
            <a:endParaRPr sz="1700">
              <a:solidFill>
                <a:schemeClr val="accent1"/>
              </a:solidFill>
              <a:latin typeface="Cabin"/>
              <a:ea typeface="Cabin"/>
              <a:cs typeface="Cabin"/>
              <a:sym typeface="Cabin"/>
            </a:endParaRPr>
          </a:p>
          <a:p>
            <a:pPr indent="0" lvl="0" marL="0" rtl="0" algn="l">
              <a:spcBef>
                <a:spcPts val="0"/>
              </a:spcBef>
              <a:spcAft>
                <a:spcPts val="0"/>
              </a:spcAft>
              <a:buNone/>
            </a:pPr>
            <a:r>
              <a:t/>
            </a:r>
            <a:endParaRPr sz="1700">
              <a:solidFill>
                <a:schemeClr val="accent1"/>
              </a:solidFill>
              <a:latin typeface="Cabin"/>
              <a:ea typeface="Cabin"/>
              <a:cs typeface="Cabin"/>
              <a:sym typeface="Cabin"/>
            </a:endParaRPr>
          </a:p>
          <a:p>
            <a:pPr indent="0" lvl="0" marL="0" rtl="0" algn="l">
              <a:spcBef>
                <a:spcPts val="0"/>
              </a:spcBef>
              <a:spcAft>
                <a:spcPts val="0"/>
              </a:spcAft>
              <a:buNone/>
            </a:pPr>
            <a:r>
              <a:rPr lang="en" sz="1500">
                <a:solidFill>
                  <a:schemeClr val="accent1"/>
                </a:solidFill>
                <a:latin typeface="Cabin"/>
                <a:ea typeface="Cabin"/>
                <a:cs typeface="Cabin"/>
                <a:sym typeface="Cabin"/>
              </a:rPr>
              <a:t>1. Primitive Types:</a:t>
            </a:r>
            <a:endParaRPr sz="1500">
              <a:solidFill>
                <a:schemeClr val="accent1"/>
              </a:solidFill>
              <a:latin typeface="Cabin"/>
              <a:ea typeface="Cabin"/>
              <a:cs typeface="Cabin"/>
              <a:sym typeface="Cabin"/>
            </a:endParaRPr>
          </a:p>
          <a:p>
            <a:pPr indent="0" lvl="0" marL="0" rtl="0" algn="l">
              <a:spcBef>
                <a:spcPts val="0"/>
              </a:spcBef>
              <a:spcAft>
                <a:spcPts val="0"/>
              </a:spcAft>
              <a:buNone/>
            </a:pPr>
            <a:r>
              <a:rPr lang="en" sz="1300">
                <a:solidFill>
                  <a:schemeClr val="accent1"/>
                </a:solidFill>
                <a:latin typeface="Cabin"/>
                <a:ea typeface="Cabin"/>
                <a:cs typeface="Cabin"/>
                <a:sym typeface="Cabin"/>
              </a:rPr>
              <a:t>String: Represents textual data.</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700">
              <a:solidFill>
                <a:schemeClr val="accent1"/>
              </a:solidFill>
              <a:latin typeface="Cabin"/>
              <a:ea typeface="Cabin"/>
              <a:cs typeface="Cabin"/>
              <a:sym typeface="Cabin"/>
            </a:endParaRPr>
          </a:p>
          <a:p>
            <a:pPr indent="0" lvl="0" marL="0" rtl="0" algn="l">
              <a:spcBef>
                <a:spcPts val="0"/>
              </a:spcBef>
              <a:spcAft>
                <a:spcPts val="0"/>
              </a:spcAft>
              <a:buNone/>
            </a:pPr>
            <a:r>
              <a:t/>
            </a:r>
            <a:endParaRPr sz="1700">
              <a:solidFill>
                <a:schemeClr val="accent1"/>
              </a:solidFill>
              <a:latin typeface="Cabin"/>
              <a:ea typeface="Cabin"/>
              <a:cs typeface="Cabin"/>
              <a:sym typeface="Cabin"/>
            </a:endParaRPr>
          </a:p>
          <a:p>
            <a:pPr indent="0" lvl="0" marL="0" rtl="0" algn="l">
              <a:spcBef>
                <a:spcPts val="0"/>
              </a:spcBef>
              <a:spcAft>
                <a:spcPts val="0"/>
              </a:spcAft>
              <a:buNone/>
            </a:pPr>
            <a:r>
              <a:t/>
            </a:r>
            <a:endParaRPr sz="1700">
              <a:solidFill>
                <a:schemeClr val="accent1"/>
              </a:solidFill>
              <a:latin typeface="Cabin"/>
              <a:ea typeface="Cabin"/>
              <a:cs typeface="Cabin"/>
              <a:sym typeface="Cabin"/>
            </a:endParaRPr>
          </a:p>
          <a:p>
            <a:pPr indent="0" lvl="0" marL="0" rtl="0" algn="l">
              <a:spcBef>
                <a:spcPts val="0"/>
              </a:spcBef>
              <a:spcAft>
                <a:spcPts val="0"/>
              </a:spcAft>
              <a:buNone/>
            </a:pPr>
            <a:r>
              <a:rPr lang="en" sz="1300">
                <a:solidFill>
                  <a:schemeClr val="accent1"/>
                </a:solidFill>
                <a:latin typeface="Cabin"/>
                <a:ea typeface="Cabin"/>
                <a:cs typeface="Cabin"/>
                <a:sym typeface="Cabin"/>
              </a:rPr>
              <a:t>Number: Represents both integers and floating-point numbers</a:t>
            </a:r>
            <a:endParaRPr sz="1300">
              <a:solidFill>
                <a:schemeClr val="accent1"/>
              </a:solidFill>
              <a:latin typeface="Cabin"/>
              <a:ea typeface="Cabin"/>
              <a:cs typeface="Cabin"/>
              <a:sym typeface="Cabin"/>
            </a:endParaRPr>
          </a:p>
        </p:txBody>
      </p:sp>
      <p:sp>
        <p:nvSpPr>
          <p:cNvPr id="529" name="Google Shape;529;p40"/>
          <p:cNvSpPr/>
          <p:nvPr/>
        </p:nvSpPr>
        <p:spPr>
          <a:xfrm>
            <a:off x="800150" y="2954325"/>
            <a:ext cx="3290100" cy="482400"/>
          </a:xfrm>
          <a:prstGeom prst="roundRect">
            <a:avLst>
              <a:gd fmla="val 2692"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obj</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name</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"John"</a:t>
            </a:r>
            <a:r>
              <a:rPr lang="en" sz="1050">
                <a:solidFill>
                  <a:srgbClr val="ABB2BF"/>
                </a:solidFill>
                <a:highlight>
                  <a:srgbClr val="282C34"/>
                </a:highlight>
                <a:latin typeface="Courier New"/>
                <a:ea typeface="Courier New"/>
                <a:cs typeface="Courier New"/>
                <a:sym typeface="Courier New"/>
              </a:rPr>
              <a:t> };</a:t>
            </a:r>
            <a:endParaRPr sz="1050">
              <a:solidFill>
                <a:srgbClr val="C678DD"/>
              </a:solidFill>
              <a:highlight>
                <a:srgbClr val="282C34"/>
              </a:highlight>
              <a:latin typeface="Courier New"/>
              <a:ea typeface="Courier New"/>
              <a:cs typeface="Courier New"/>
              <a:sym typeface="Courier New"/>
            </a:endParaRPr>
          </a:p>
        </p:txBody>
      </p:sp>
      <p:sp>
        <p:nvSpPr>
          <p:cNvPr id="530" name="Google Shape;530;p40"/>
          <p:cNvSpPr/>
          <p:nvPr/>
        </p:nvSpPr>
        <p:spPr>
          <a:xfrm>
            <a:off x="800150" y="4015500"/>
            <a:ext cx="3290100" cy="482400"/>
          </a:xfrm>
          <a:prstGeom prst="roundRect">
            <a:avLst>
              <a:gd fmla="val 2692"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obj</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age</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25</a:t>
            </a:r>
            <a:r>
              <a:rPr lang="en" sz="1050">
                <a:solidFill>
                  <a:srgbClr val="ABB2BF"/>
                </a:solidFill>
                <a:highlight>
                  <a:srgbClr val="282C34"/>
                </a:highlight>
                <a:latin typeface="Courier New"/>
                <a:ea typeface="Courier New"/>
                <a:cs typeface="Courier New"/>
                <a:sym typeface="Courier New"/>
              </a:rPr>
              <a:t> };</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1"/>
          <p:cNvSpPr txBox="1"/>
          <p:nvPr>
            <p:ph type="title"/>
          </p:nvPr>
        </p:nvSpPr>
        <p:spPr>
          <a:xfrm>
            <a:off x="727650" y="123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object properties  </a:t>
            </a:r>
            <a:endParaRPr/>
          </a:p>
        </p:txBody>
      </p:sp>
      <p:sp>
        <p:nvSpPr>
          <p:cNvPr id="536" name="Google Shape;536;p41"/>
          <p:cNvSpPr txBox="1"/>
          <p:nvPr/>
        </p:nvSpPr>
        <p:spPr>
          <a:xfrm>
            <a:off x="664075" y="1853850"/>
            <a:ext cx="70233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Cabin"/>
                <a:ea typeface="Cabin"/>
                <a:cs typeface="Cabin"/>
                <a:sym typeface="Cabin"/>
              </a:rPr>
              <a:t>Boolean: Represents a true or false value.</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rPr lang="en" sz="1300">
                <a:solidFill>
                  <a:schemeClr val="accent1"/>
                </a:solidFill>
                <a:latin typeface="Cabin"/>
                <a:ea typeface="Cabin"/>
                <a:cs typeface="Cabin"/>
                <a:sym typeface="Cabin"/>
              </a:rPr>
              <a:t>Undefined: Represents a variable that has been declared but has not been assigned a value.</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rPr lang="en" sz="1300">
                <a:solidFill>
                  <a:schemeClr val="accent1"/>
                </a:solidFill>
                <a:latin typeface="Cabin"/>
                <a:ea typeface="Cabin"/>
                <a:cs typeface="Cabin"/>
                <a:sym typeface="Cabin"/>
              </a:rPr>
              <a:t>Null: Represents a deliberate absence of any value.</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p:txBody>
      </p:sp>
      <p:sp>
        <p:nvSpPr>
          <p:cNvPr id="537" name="Google Shape;537;p41"/>
          <p:cNvSpPr/>
          <p:nvPr/>
        </p:nvSpPr>
        <p:spPr>
          <a:xfrm>
            <a:off x="785775" y="2261800"/>
            <a:ext cx="3290100" cy="381900"/>
          </a:xfrm>
          <a:prstGeom prst="roundRect">
            <a:avLst>
              <a:gd fmla="val 2692"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obj</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isActive</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true</a:t>
            </a:r>
            <a:r>
              <a:rPr lang="en" sz="1050">
                <a:solidFill>
                  <a:srgbClr val="ABB2BF"/>
                </a:solidFill>
                <a:highlight>
                  <a:srgbClr val="282C34"/>
                </a:highlight>
                <a:latin typeface="Courier New"/>
                <a:ea typeface="Courier New"/>
                <a:cs typeface="Courier New"/>
                <a:sym typeface="Courier New"/>
              </a:rPr>
              <a:t> };</a:t>
            </a:r>
            <a:endParaRPr sz="1050">
              <a:solidFill>
                <a:srgbClr val="C678DD"/>
              </a:solidFill>
              <a:highlight>
                <a:srgbClr val="282C34"/>
              </a:highlight>
              <a:latin typeface="Courier New"/>
              <a:ea typeface="Courier New"/>
              <a:cs typeface="Courier New"/>
              <a:sym typeface="Courier New"/>
            </a:endParaRPr>
          </a:p>
        </p:txBody>
      </p:sp>
      <p:sp>
        <p:nvSpPr>
          <p:cNvPr id="538" name="Google Shape;538;p41"/>
          <p:cNvSpPr/>
          <p:nvPr/>
        </p:nvSpPr>
        <p:spPr>
          <a:xfrm>
            <a:off x="785775" y="3775100"/>
            <a:ext cx="3290100" cy="381900"/>
          </a:xfrm>
          <a:prstGeom prst="roundRect">
            <a:avLst>
              <a:gd fmla="val 2692"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obj</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parent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null</a:t>
            </a:r>
            <a:r>
              <a:rPr lang="en" sz="1050">
                <a:solidFill>
                  <a:srgbClr val="ABB2BF"/>
                </a:solidFill>
                <a:highlight>
                  <a:srgbClr val="282C34"/>
                </a:highlight>
                <a:latin typeface="Courier New"/>
                <a:ea typeface="Courier New"/>
                <a:cs typeface="Courier New"/>
                <a:sym typeface="Courier New"/>
              </a:rPr>
              <a:t> };</a:t>
            </a:r>
            <a:endParaRPr sz="1050">
              <a:solidFill>
                <a:srgbClr val="C678DD"/>
              </a:solidFill>
              <a:highlight>
                <a:srgbClr val="282C34"/>
              </a:highlight>
              <a:latin typeface="Courier New"/>
              <a:ea typeface="Courier New"/>
              <a:cs typeface="Courier New"/>
              <a:sym typeface="Courier New"/>
            </a:endParaRPr>
          </a:p>
        </p:txBody>
      </p:sp>
      <p:sp>
        <p:nvSpPr>
          <p:cNvPr id="539" name="Google Shape;539;p41"/>
          <p:cNvSpPr/>
          <p:nvPr/>
        </p:nvSpPr>
        <p:spPr>
          <a:xfrm>
            <a:off x="785775" y="3038450"/>
            <a:ext cx="3290100" cy="381900"/>
          </a:xfrm>
          <a:prstGeom prst="roundRect">
            <a:avLst>
              <a:gd fmla="val 2692"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obj</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something</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undefined</a:t>
            </a:r>
            <a:r>
              <a:rPr lang="en" sz="1050">
                <a:solidFill>
                  <a:srgbClr val="ABB2BF"/>
                </a:solidFill>
                <a:highlight>
                  <a:srgbClr val="282C34"/>
                </a:highlight>
                <a:latin typeface="Courier New"/>
                <a:ea typeface="Courier New"/>
                <a:cs typeface="Courier New"/>
                <a:sym typeface="Courier New"/>
              </a:rPr>
              <a:t> }</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object properties  </a:t>
            </a:r>
            <a:endParaRPr/>
          </a:p>
        </p:txBody>
      </p:sp>
      <p:sp>
        <p:nvSpPr>
          <p:cNvPr id="545" name="Google Shape;545;p42"/>
          <p:cNvSpPr txBox="1"/>
          <p:nvPr/>
        </p:nvSpPr>
        <p:spPr>
          <a:xfrm>
            <a:off x="664075" y="1853850"/>
            <a:ext cx="70233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latin typeface="Cabin"/>
                <a:ea typeface="Cabin"/>
                <a:cs typeface="Cabin"/>
                <a:sym typeface="Cabin"/>
              </a:rPr>
              <a:t>2. Reference Types:</a:t>
            </a:r>
            <a:endParaRPr sz="1300">
              <a:solidFill>
                <a:schemeClr val="accent1"/>
              </a:solidFill>
              <a:latin typeface="Cabin"/>
              <a:ea typeface="Cabin"/>
              <a:cs typeface="Cabin"/>
              <a:sym typeface="Cabin"/>
            </a:endParaRPr>
          </a:p>
          <a:p>
            <a:pPr indent="0" lvl="0" marL="0" rtl="0" algn="l">
              <a:spcBef>
                <a:spcPts val="0"/>
              </a:spcBef>
              <a:spcAft>
                <a:spcPts val="0"/>
              </a:spcAft>
              <a:buNone/>
            </a:pPr>
            <a:r>
              <a:rPr lang="en" sz="1300">
                <a:solidFill>
                  <a:schemeClr val="accent1"/>
                </a:solidFill>
                <a:latin typeface="Cabin"/>
                <a:ea typeface="Cabin"/>
                <a:cs typeface="Cabin"/>
                <a:sym typeface="Cabin"/>
              </a:rPr>
              <a:t>Object: Can be used to store collections of data.</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a:p>
            <a:pPr indent="0" lvl="0" marL="0" rtl="0" algn="l">
              <a:spcBef>
                <a:spcPts val="0"/>
              </a:spcBef>
              <a:spcAft>
                <a:spcPts val="0"/>
              </a:spcAft>
              <a:buNone/>
            </a:pPr>
            <a:r>
              <a:rPr lang="en" sz="1300">
                <a:solidFill>
                  <a:schemeClr val="accent1"/>
                </a:solidFill>
                <a:latin typeface="Cabin"/>
                <a:ea typeface="Cabin"/>
                <a:cs typeface="Cabin"/>
                <a:sym typeface="Cabin"/>
              </a:rPr>
              <a:t>Array: Represents a list-like collection of values.</a:t>
            </a:r>
            <a:endParaRPr sz="1300">
              <a:solidFill>
                <a:schemeClr val="accent1"/>
              </a:solidFill>
              <a:latin typeface="Cabin"/>
              <a:ea typeface="Cabin"/>
              <a:cs typeface="Cabin"/>
              <a:sym typeface="Cabin"/>
            </a:endParaRPr>
          </a:p>
          <a:p>
            <a:pPr indent="0" lvl="0" marL="0" rtl="0" algn="l">
              <a:spcBef>
                <a:spcPts val="0"/>
              </a:spcBef>
              <a:spcAft>
                <a:spcPts val="0"/>
              </a:spcAft>
              <a:buNone/>
            </a:pPr>
            <a:r>
              <a:t/>
            </a:r>
            <a:endParaRPr sz="1300">
              <a:solidFill>
                <a:schemeClr val="accent1"/>
              </a:solidFill>
              <a:latin typeface="Cabin"/>
              <a:ea typeface="Cabin"/>
              <a:cs typeface="Cabin"/>
              <a:sym typeface="Cabin"/>
            </a:endParaRPr>
          </a:p>
        </p:txBody>
      </p:sp>
      <p:sp>
        <p:nvSpPr>
          <p:cNvPr id="546" name="Google Shape;546;p42"/>
          <p:cNvSpPr/>
          <p:nvPr/>
        </p:nvSpPr>
        <p:spPr>
          <a:xfrm>
            <a:off x="729450" y="2429675"/>
            <a:ext cx="3290100" cy="1197900"/>
          </a:xfrm>
          <a:prstGeom prst="roundRect">
            <a:avLst>
              <a:gd fmla="val 2692"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obj</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details</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"123 Main St"</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phone</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"123-456-7890"</a:t>
            </a:r>
            <a:endParaRPr sz="1050">
              <a:solidFill>
                <a:srgbClr val="98C379"/>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a:t>
            </a:r>
            <a:endParaRPr sz="1050">
              <a:solidFill>
                <a:srgbClr val="C678DD"/>
              </a:solidFill>
              <a:highlight>
                <a:srgbClr val="282C34"/>
              </a:highlight>
              <a:latin typeface="Courier New"/>
              <a:ea typeface="Courier New"/>
              <a:cs typeface="Courier New"/>
              <a:sym typeface="Courier New"/>
            </a:endParaRPr>
          </a:p>
        </p:txBody>
      </p:sp>
      <p:sp>
        <p:nvSpPr>
          <p:cNvPr id="547" name="Google Shape;547;p42"/>
          <p:cNvSpPr/>
          <p:nvPr/>
        </p:nvSpPr>
        <p:spPr>
          <a:xfrm>
            <a:off x="729450" y="4139975"/>
            <a:ext cx="3920700" cy="482400"/>
          </a:xfrm>
          <a:prstGeom prst="roundRect">
            <a:avLst>
              <a:gd fmla="val 2692" name="adj"/>
            </a:avLst>
          </a:prstGeom>
          <a:solidFill>
            <a:srgbClr val="282C34"/>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let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obj</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 </a:t>
            </a:r>
            <a:r>
              <a:rPr lang="en" sz="1050">
                <a:solidFill>
                  <a:srgbClr val="E06C75"/>
                </a:solidFill>
                <a:highlight>
                  <a:srgbClr val="282C34"/>
                </a:highlight>
                <a:latin typeface="Courier New"/>
                <a:ea typeface="Courier New"/>
                <a:cs typeface="Courier New"/>
                <a:sym typeface="Courier New"/>
              </a:rPr>
              <a:t>numbers</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1</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2</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3</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4</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5</a:t>
            </a:r>
            <a:r>
              <a:rPr lang="en" sz="1050">
                <a:solidFill>
                  <a:srgbClr val="ABB2BF"/>
                </a:solidFill>
                <a:highlight>
                  <a:srgbClr val="282C34"/>
                </a:highlight>
                <a:latin typeface="Courier New"/>
                <a:ea typeface="Courier New"/>
                <a:cs typeface="Courier New"/>
                <a:sym typeface="Courier New"/>
              </a:rPr>
              <a:t>] };</a:t>
            </a:r>
            <a:endParaRPr sz="1050">
              <a:solidFill>
                <a:srgbClr val="C678DD"/>
              </a:solidFill>
              <a:highlight>
                <a:srgbClr val="282C34"/>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553" name="Google Shape;553;p43"/>
          <p:cNvSpPr txBox="1"/>
          <p:nvPr/>
        </p:nvSpPr>
        <p:spPr>
          <a:xfrm>
            <a:off x="870275" y="1905000"/>
            <a:ext cx="71349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300">
                <a:solidFill>
                  <a:schemeClr val="accent1"/>
                </a:solidFill>
                <a:latin typeface="Lato"/>
                <a:ea typeface="Lato"/>
                <a:cs typeface="Lato"/>
                <a:sym typeface="Lato"/>
              </a:rPr>
              <a:t>For the next examples let's assume that we have the following object</a:t>
            </a:r>
            <a:endParaRPr sz="1300">
              <a:solidFill>
                <a:schemeClr val="accent1"/>
              </a:solidFill>
              <a:latin typeface="Lato"/>
              <a:ea typeface="Lato"/>
              <a:cs typeface="Lato"/>
              <a:sym typeface="Lato"/>
            </a:endParaRPr>
          </a:p>
        </p:txBody>
      </p:sp>
      <p:sp>
        <p:nvSpPr>
          <p:cNvPr id="554" name="Google Shape;554;p43"/>
          <p:cNvSpPr/>
          <p:nvPr/>
        </p:nvSpPr>
        <p:spPr>
          <a:xfrm>
            <a:off x="959100" y="2319050"/>
            <a:ext cx="7422900" cy="23292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D59DF6"/>
                </a:solidFill>
                <a:highlight>
                  <a:srgbClr val="212836"/>
                </a:highlight>
                <a:latin typeface="Courier New"/>
                <a:ea typeface="Courier New"/>
                <a:cs typeface="Courier New"/>
                <a:sym typeface="Courier New"/>
              </a:rPr>
              <a:t>const</a:t>
            </a:r>
            <a:r>
              <a:rPr lang="en" sz="1050">
                <a:solidFill>
                  <a:srgbClr val="97A7C8"/>
                </a:solidFill>
                <a:highlight>
                  <a:srgbClr val="212836"/>
                </a:highlight>
                <a:latin typeface="Courier New"/>
                <a:ea typeface="Courier New"/>
                <a:cs typeface="Courier New"/>
                <a:sym typeface="Courier New"/>
              </a:rPr>
              <a:t> </a:t>
            </a:r>
            <a:r>
              <a:rPr lang="en" sz="1050">
                <a:solidFill>
                  <a:srgbClr val="E9B68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 </a:t>
            </a:r>
            <a:r>
              <a:rPr lang="en" sz="1050">
                <a:solidFill>
                  <a:srgbClr val="4FF2F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name: </a:t>
            </a:r>
            <a:r>
              <a:rPr lang="en" sz="1050">
                <a:solidFill>
                  <a:srgbClr val="D8D8D8"/>
                </a:solidFill>
                <a:highlight>
                  <a:srgbClr val="212836"/>
                </a:highlight>
                <a:latin typeface="Courier New"/>
                <a:ea typeface="Courier New"/>
                <a:cs typeface="Courier New"/>
                <a:sym typeface="Courier New"/>
              </a:rPr>
              <a:t>'</a:t>
            </a:r>
            <a:r>
              <a:rPr lang="en" sz="1050">
                <a:solidFill>
                  <a:srgbClr val="70F49C"/>
                </a:solidFill>
                <a:highlight>
                  <a:srgbClr val="212836"/>
                </a:highlight>
                <a:latin typeface="Courier New"/>
                <a:ea typeface="Courier New"/>
                <a:cs typeface="Courier New"/>
                <a:sym typeface="Courier New"/>
              </a:rPr>
              <a:t>John</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age: </a:t>
            </a:r>
            <a:r>
              <a:rPr lang="en" sz="1050">
                <a:solidFill>
                  <a:srgbClr val="DC9656"/>
                </a:solidFill>
                <a:highlight>
                  <a:srgbClr val="212836"/>
                </a:highlight>
                <a:latin typeface="Courier New"/>
                <a:ea typeface="Courier New"/>
                <a:cs typeface="Courier New"/>
                <a:sym typeface="Courier New"/>
              </a:rPr>
              <a:t>30</a:t>
            </a:r>
            <a:r>
              <a:rPr lang="en" sz="1050">
                <a:solidFill>
                  <a:srgbClr val="97A7C8"/>
                </a:solidFill>
                <a:highlight>
                  <a:srgbClr val="212836"/>
                </a:highlight>
                <a:latin typeface="Courier New"/>
                <a:ea typeface="Courier New"/>
                <a:cs typeface="Courier New"/>
                <a:sym typeface="Courier New"/>
              </a:rPr>
              <a:t>,</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address: {</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city: </a:t>
            </a:r>
            <a:r>
              <a:rPr lang="en" sz="1050">
                <a:solidFill>
                  <a:srgbClr val="D8D8D8"/>
                </a:solidFill>
                <a:highlight>
                  <a:srgbClr val="212836"/>
                </a:highlight>
                <a:latin typeface="Courier New"/>
                <a:ea typeface="Courier New"/>
                <a:cs typeface="Courier New"/>
                <a:sym typeface="Courier New"/>
              </a:rPr>
              <a:t>'</a:t>
            </a:r>
            <a:r>
              <a:rPr lang="en" sz="1050">
                <a:solidFill>
                  <a:srgbClr val="70F49C"/>
                </a:solidFill>
                <a:highlight>
                  <a:srgbClr val="212836"/>
                </a:highlight>
                <a:latin typeface="Courier New"/>
                <a:ea typeface="Courier New"/>
                <a:cs typeface="Courier New"/>
                <a:sym typeface="Courier New"/>
              </a:rPr>
              <a:t>New York</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state: </a:t>
            </a:r>
            <a:r>
              <a:rPr lang="en" sz="1050">
                <a:solidFill>
                  <a:srgbClr val="D8D8D8"/>
                </a:solidFill>
                <a:highlight>
                  <a:srgbClr val="212836"/>
                </a:highlight>
                <a:latin typeface="Courier New"/>
                <a:ea typeface="Courier New"/>
                <a:cs typeface="Courier New"/>
                <a:sym typeface="Courier New"/>
              </a:rPr>
              <a:t>'</a:t>
            </a:r>
            <a:r>
              <a:rPr lang="en" sz="1050">
                <a:solidFill>
                  <a:srgbClr val="70F49C"/>
                </a:solidFill>
                <a:highlight>
                  <a:srgbClr val="212836"/>
                </a:highlight>
                <a:latin typeface="Courier New"/>
                <a:ea typeface="Courier New"/>
                <a:cs typeface="Courier New"/>
                <a:sym typeface="Courier New"/>
              </a:rPr>
              <a:t>NY</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country: </a:t>
            </a:r>
            <a:r>
              <a:rPr lang="en" sz="1050">
                <a:solidFill>
                  <a:srgbClr val="D8D8D8"/>
                </a:solidFill>
                <a:highlight>
                  <a:srgbClr val="212836"/>
                </a:highlight>
                <a:latin typeface="Courier New"/>
                <a:ea typeface="Courier New"/>
                <a:cs typeface="Courier New"/>
                <a:sym typeface="Courier New"/>
              </a:rPr>
              <a:t>'</a:t>
            </a:r>
            <a:r>
              <a:rPr lang="en" sz="1050">
                <a:solidFill>
                  <a:srgbClr val="70F49C"/>
                </a:solidFill>
                <a:highlight>
                  <a:srgbClr val="212836"/>
                </a:highlight>
                <a:latin typeface="Courier New"/>
                <a:ea typeface="Courier New"/>
                <a:cs typeface="Courier New"/>
                <a:sym typeface="Courier New"/>
              </a:rPr>
              <a:t>USA</a:t>
            </a:r>
            <a:r>
              <a:rPr lang="en" sz="1050">
                <a:solidFill>
                  <a:srgbClr val="D8D8D8"/>
                </a:solidFill>
                <a:highlight>
                  <a:srgbClr val="212836"/>
                </a:highlight>
                <a:latin typeface="Courier New"/>
                <a:ea typeface="Courier New"/>
                <a:cs typeface="Courier New"/>
                <a:sym typeface="Courier New"/>
              </a:rPr>
              <a:t>'</a:t>
            </a:r>
            <a:endParaRPr sz="1050">
              <a:solidFill>
                <a:srgbClr val="D8D8D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endParaRPr sz="1050">
              <a:solidFill>
                <a:srgbClr val="97A7C8"/>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endParaRPr b="1" sz="1050">
              <a:solidFill>
                <a:srgbClr val="D59DF6"/>
              </a:solidFill>
              <a:highlight>
                <a:srgbClr val="212836"/>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on Objects</a:t>
            </a:r>
            <a:endParaRPr/>
          </a:p>
        </p:txBody>
      </p:sp>
      <p:sp>
        <p:nvSpPr>
          <p:cNvPr id="560" name="Google Shape;560;p44"/>
          <p:cNvSpPr txBox="1"/>
          <p:nvPr/>
        </p:nvSpPr>
        <p:spPr>
          <a:xfrm>
            <a:off x="870275" y="1905000"/>
            <a:ext cx="71349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b="1" lang="en" sz="1300">
                <a:solidFill>
                  <a:schemeClr val="dk1"/>
                </a:solidFill>
                <a:latin typeface="Lato"/>
                <a:ea typeface="Lato"/>
                <a:cs typeface="Lato"/>
                <a:sym typeface="Lato"/>
              </a:rPr>
              <a:t>Access:</a:t>
            </a:r>
            <a:r>
              <a:rPr b="1"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 We can access its properties and methods using dot notation . or bracket notation [ ]</a:t>
            </a:r>
            <a:endParaRPr sz="1300">
              <a:solidFill>
                <a:schemeClr val="accent1"/>
              </a:solidFill>
              <a:latin typeface="Lato"/>
              <a:ea typeface="Lato"/>
              <a:cs typeface="Lato"/>
              <a:sym typeface="Lato"/>
            </a:endParaRPr>
          </a:p>
        </p:txBody>
      </p:sp>
      <p:sp>
        <p:nvSpPr>
          <p:cNvPr id="561" name="Google Shape;561;p44"/>
          <p:cNvSpPr/>
          <p:nvPr/>
        </p:nvSpPr>
        <p:spPr>
          <a:xfrm>
            <a:off x="959100" y="2395200"/>
            <a:ext cx="7422900" cy="14148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name</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John</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(person[</a:t>
            </a:r>
            <a:r>
              <a:rPr lang="en" sz="1050">
                <a:solidFill>
                  <a:srgbClr val="D8D8D8"/>
                </a:solidFill>
                <a:highlight>
                  <a:srgbClr val="212836"/>
                </a:highlight>
                <a:latin typeface="Courier New"/>
                <a:ea typeface="Courier New"/>
                <a:cs typeface="Courier New"/>
                <a:sym typeface="Courier New"/>
              </a:rPr>
              <a:t>"</a:t>
            </a:r>
            <a:r>
              <a:rPr lang="en" sz="1050">
                <a:solidFill>
                  <a:srgbClr val="B3D667"/>
                </a:solidFill>
                <a:highlight>
                  <a:srgbClr val="212836"/>
                </a:highlight>
                <a:latin typeface="Courier New"/>
                <a:ea typeface="Courier New"/>
                <a:cs typeface="Courier New"/>
                <a:sym typeface="Courier New"/>
              </a:rPr>
              <a:t>age</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30</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address</a:t>
            </a:r>
            <a:r>
              <a:rPr lang="en" sz="1050">
                <a:solidFill>
                  <a:srgbClr val="97A7C8"/>
                </a:solidFill>
                <a:highlight>
                  <a:srgbClr val="212836"/>
                </a:highlight>
                <a:latin typeface="Courier New"/>
                <a:ea typeface="Courier New"/>
                <a:cs typeface="Courier New"/>
                <a:sym typeface="Courier New"/>
              </a:rPr>
              <a:t>[</a:t>
            </a:r>
            <a:r>
              <a:rPr lang="en" sz="1050">
                <a:solidFill>
                  <a:srgbClr val="D8D8D8"/>
                </a:solidFill>
                <a:highlight>
                  <a:srgbClr val="212836"/>
                </a:highlight>
                <a:latin typeface="Courier New"/>
                <a:ea typeface="Courier New"/>
                <a:cs typeface="Courier New"/>
                <a:sym typeface="Courier New"/>
              </a:rPr>
              <a:t>"</a:t>
            </a:r>
            <a:r>
              <a:rPr lang="en" sz="1050">
                <a:solidFill>
                  <a:srgbClr val="B3D667"/>
                </a:solidFill>
                <a:highlight>
                  <a:srgbClr val="212836"/>
                </a:highlight>
                <a:latin typeface="Courier New"/>
                <a:ea typeface="Courier New"/>
                <a:cs typeface="Courier New"/>
                <a:sym typeface="Courier New"/>
              </a:rPr>
              <a:t>city</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New York</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(person[</a:t>
            </a:r>
            <a:r>
              <a:rPr lang="en" sz="1050">
                <a:solidFill>
                  <a:srgbClr val="D8D8D8"/>
                </a:solidFill>
                <a:highlight>
                  <a:srgbClr val="212836"/>
                </a:highlight>
                <a:latin typeface="Courier New"/>
                <a:ea typeface="Courier New"/>
                <a:cs typeface="Courier New"/>
                <a:sym typeface="Courier New"/>
              </a:rPr>
              <a:t>"</a:t>
            </a:r>
            <a:r>
              <a:rPr lang="en" sz="1050">
                <a:solidFill>
                  <a:srgbClr val="B3D667"/>
                </a:solidFill>
                <a:highlight>
                  <a:srgbClr val="212836"/>
                </a:highlight>
                <a:latin typeface="Courier New"/>
                <a:ea typeface="Courier New"/>
                <a:cs typeface="Courier New"/>
                <a:sym typeface="Courier New"/>
              </a:rPr>
              <a:t>address</a:t>
            </a:r>
            <a:r>
              <a:rPr lang="en" sz="1050">
                <a:solidFill>
                  <a:srgbClr val="D8D8D8"/>
                </a:solidFill>
                <a:highlight>
                  <a:srgbClr val="212836"/>
                </a:highlight>
                <a:latin typeface="Courier New"/>
                <a:ea typeface="Courier New"/>
                <a:cs typeface="Courier New"/>
                <a:sym typeface="Courier New"/>
              </a:rPr>
              <a:t>"</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state</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NY</a:t>
            </a:r>
            <a:endParaRPr sz="1050">
              <a:solidFill>
                <a:srgbClr val="506686"/>
              </a:solidFill>
              <a:highlight>
                <a:srgbClr val="2128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address</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 city: 'New York', state: 'NY', country: 'USA' }</a:t>
            </a:r>
            <a:endParaRPr sz="1050">
              <a:solidFill>
                <a:srgbClr val="97A7C8"/>
              </a:solidFill>
              <a:highlight>
                <a:srgbClr val="212836"/>
              </a:highlight>
              <a:latin typeface="Courier New"/>
              <a:ea typeface="Courier New"/>
              <a:cs typeface="Courier New"/>
              <a:sym typeface="Courier New"/>
            </a:endParaRPr>
          </a:p>
        </p:txBody>
      </p:sp>
      <p:sp>
        <p:nvSpPr>
          <p:cNvPr id="562" name="Google Shape;562;p44"/>
          <p:cNvSpPr txBox="1"/>
          <p:nvPr/>
        </p:nvSpPr>
        <p:spPr>
          <a:xfrm>
            <a:off x="946475" y="3886150"/>
            <a:ext cx="7134900" cy="61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300">
                <a:solidFill>
                  <a:schemeClr val="accent1"/>
                </a:solidFill>
                <a:latin typeface="Lato"/>
                <a:ea typeface="Lato"/>
                <a:cs typeface="Lato"/>
                <a:sym typeface="Lato"/>
              </a:rPr>
              <a:t>If you try to access a property that does not exist on an object, JavaScript will return </a:t>
            </a:r>
            <a:r>
              <a:rPr b="1" lang="en" sz="1300">
                <a:solidFill>
                  <a:schemeClr val="accent3"/>
                </a:solidFill>
                <a:latin typeface="Lato"/>
                <a:ea typeface="Lato"/>
                <a:cs typeface="Lato"/>
                <a:sym typeface="Lato"/>
              </a:rPr>
              <a:t>undefined</a:t>
            </a:r>
            <a:r>
              <a:rPr lang="en" sz="1300">
                <a:solidFill>
                  <a:schemeClr val="accent1"/>
                </a:solidFill>
                <a:latin typeface="Lato"/>
                <a:ea typeface="Lato"/>
                <a:cs typeface="Lato"/>
                <a:sym typeface="Lato"/>
              </a:rPr>
              <a:t>. It </a:t>
            </a:r>
            <a:r>
              <a:rPr b="1" lang="en" sz="1300">
                <a:solidFill>
                  <a:schemeClr val="dk1"/>
                </a:solidFill>
                <a:latin typeface="Lato"/>
                <a:ea typeface="Lato"/>
                <a:cs typeface="Lato"/>
                <a:sym typeface="Lato"/>
              </a:rPr>
              <a:t>won't throw an error</a:t>
            </a:r>
            <a:r>
              <a:rPr lang="en" sz="1300">
                <a:solidFill>
                  <a:schemeClr val="accent1"/>
                </a:solidFill>
                <a:latin typeface="Lato"/>
                <a:ea typeface="Lato"/>
                <a:cs typeface="Lato"/>
                <a:sym typeface="Lato"/>
              </a:rPr>
              <a:t>, just return undefined, indicating the absence of the property.</a:t>
            </a:r>
            <a:endParaRPr sz="1300">
              <a:solidFill>
                <a:schemeClr val="accent1"/>
              </a:solidFill>
              <a:latin typeface="Lato"/>
              <a:ea typeface="Lato"/>
              <a:cs typeface="Lato"/>
              <a:sym typeface="Lato"/>
            </a:endParaRPr>
          </a:p>
        </p:txBody>
      </p:sp>
      <p:sp>
        <p:nvSpPr>
          <p:cNvPr id="563" name="Google Shape;563;p44"/>
          <p:cNvSpPr/>
          <p:nvPr/>
        </p:nvSpPr>
        <p:spPr>
          <a:xfrm>
            <a:off x="1035300" y="4528800"/>
            <a:ext cx="7422900" cy="424200"/>
          </a:xfrm>
          <a:prstGeom prst="roundRect">
            <a:avLst>
              <a:gd fmla="val 5988" name="adj"/>
            </a:avLst>
          </a:prstGeom>
          <a:solidFill>
            <a:srgbClr val="212836"/>
          </a:solidFill>
          <a:ln cap="flat" cmpd="sng" w="9525">
            <a:solidFill>
              <a:srgbClr val="282C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97A7C8"/>
                </a:solidFill>
                <a:highlight>
                  <a:srgbClr val="212836"/>
                </a:highlight>
                <a:latin typeface="Courier New"/>
                <a:ea typeface="Courier New"/>
                <a:cs typeface="Courier New"/>
                <a:sym typeface="Courier New"/>
              </a:rPr>
              <a:t>  </a:t>
            </a:r>
            <a:r>
              <a:rPr lang="en" sz="1050">
                <a:solidFill>
                  <a:srgbClr val="E26674"/>
                </a:solidFill>
                <a:highlight>
                  <a:srgbClr val="212836"/>
                </a:highlight>
                <a:latin typeface="Courier New"/>
                <a:ea typeface="Courier New"/>
                <a:cs typeface="Courier New"/>
                <a:sym typeface="Courier New"/>
              </a:rPr>
              <a:t>console</a:t>
            </a:r>
            <a:r>
              <a:rPr lang="en" sz="1050">
                <a:solidFill>
                  <a:srgbClr val="97A7C8"/>
                </a:solidFill>
                <a:highlight>
                  <a:srgbClr val="212836"/>
                </a:highlight>
                <a:latin typeface="Courier New"/>
                <a:ea typeface="Courier New"/>
                <a:cs typeface="Courier New"/>
                <a:sym typeface="Courier New"/>
              </a:rPr>
              <a:t>.</a:t>
            </a:r>
            <a:r>
              <a:rPr lang="en" sz="1050">
                <a:solidFill>
                  <a:srgbClr val="71B1FE"/>
                </a:solidFill>
                <a:highlight>
                  <a:srgbClr val="212836"/>
                </a:highlight>
                <a:latin typeface="Courier New"/>
                <a:ea typeface="Courier New"/>
                <a:cs typeface="Courier New"/>
                <a:sym typeface="Courier New"/>
              </a:rPr>
              <a:t>log</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person</a:t>
            </a:r>
            <a:r>
              <a:rPr lang="en" sz="1050">
                <a:solidFill>
                  <a:srgbClr val="97A7C8"/>
                </a:solidFill>
                <a:highlight>
                  <a:srgbClr val="212836"/>
                </a:highlight>
                <a:latin typeface="Courier New"/>
                <a:ea typeface="Courier New"/>
                <a:cs typeface="Courier New"/>
                <a:sym typeface="Courier New"/>
              </a:rPr>
              <a:t>.</a:t>
            </a:r>
            <a:r>
              <a:rPr lang="en" sz="1050">
                <a:solidFill>
                  <a:srgbClr val="E26674"/>
                </a:solidFill>
                <a:highlight>
                  <a:srgbClr val="212836"/>
                </a:highlight>
                <a:latin typeface="Courier New"/>
                <a:ea typeface="Courier New"/>
                <a:cs typeface="Courier New"/>
                <a:sym typeface="Courier New"/>
              </a:rPr>
              <a:t>height</a:t>
            </a:r>
            <a:r>
              <a:rPr lang="en" sz="1050">
                <a:solidFill>
                  <a:srgbClr val="97A7C8"/>
                </a:solidFill>
                <a:highlight>
                  <a:srgbClr val="212836"/>
                </a:highlight>
                <a:latin typeface="Courier New"/>
                <a:ea typeface="Courier New"/>
                <a:cs typeface="Courier New"/>
                <a:sym typeface="Courier New"/>
              </a:rPr>
              <a:t>); </a:t>
            </a:r>
            <a:r>
              <a:rPr lang="en" sz="1050">
                <a:solidFill>
                  <a:srgbClr val="506686"/>
                </a:solidFill>
                <a:highlight>
                  <a:srgbClr val="212836"/>
                </a:highlight>
                <a:latin typeface="Courier New"/>
                <a:ea typeface="Courier New"/>
                <a:cs typeface="Courier New"/>
                <a:sym typeface="Courier New"/>
              </a:rPr>
              <a:t>// ✅ undefined</a:t>
            </a:r>
            <a:endParaRPr sz="1050">
              <a:solidFill>
                <a:srgbClr val="97A7C8"/>
              </a:solidFill>
              <a:highlight>
                <a:srgbClr val="212836"/>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