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00398-ABBB-4D71-A1D2-B09F69FAD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6D2968-7929-4811-B392-94CA58ED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00BC56-DD09-4EE7-A113-B08E3CF0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B644-8427-4D44-A4B6-7B9A077A4173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41E442-2D22-4C9D-969C-2D2E0E8F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F08E3E-495C-4F98-9A54-32C15E43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8D2F-3122-4684-87C1-340F04289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67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93B71-CE53-4079-A676-8890DCCB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332575-0E41-41A2-B8A6-CB7D74587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9F6FBE-DD22-448D-AC7E-009BEBE3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B644-8427-4D44-A4B6-7B9A077A4173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D8E03-BD7A-4E42-A6E1-81CF7B51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BCC0E-86A9-4222-BD9C-17C3939E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8D2F-3122-4684-87C1-340F04289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7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FD91AA-BC76-44EB-8D3B-AB3C137F0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C07CBE-43D2-485C-B84C-C9246342F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31E6E-D287-41BF-84AE-A30D55BF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B644-8427-4D44-A4B6-7B9A077A4173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AB04E7-3D58-4C2A-B793-54A2B0C7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D8E2E-1B20-494E-A2E2-B5DA244B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8D2F-3122-4684-87C1-340F04289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73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69D40-3401-4ACB-A19E-B9FEF259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59C8F-F52A-438C-9D38-A0F2003E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EC831-0D8D-41CD-A55C-9B3E37AB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B644-8427-4D44-A4B6-7B9A077A4173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D93180-96A7-4A79-8B94-28840E2F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BFBDE8-BDB2-4968-8BDD-273CC3B1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8D2F-3122-4684-87C1-340F04289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97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6E334-4164-409F-87B4-CE73C2A6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B986BA-8E22-4B02-A0CC-C2D6511D8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05C63-AA0D-447E-8AA8-8D61A901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B644-8427-4D44-A4B6-7B9A077A4173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AD35F1-F938-4179-8739-5569AF37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7DD1E0-B222-4E23-BFBE-5AD3DD3A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8D2F-3122-4684-87C1-340F04289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71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5E7B4-C569-4BBC-A845-5DA5EA6C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57E6C-FC38-4220-96FE-4A59B0222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9FFE8B-4F56-464C-9026-850AFAB71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8496A2-9BE2-47D7-94AB-9DA35A2B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B644-8427-4D44-A4B6-7B9A077A4173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AAC8C1-F61A-4339-86B1-3D0E908B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59DD73-C567-4DE2-B988-D9C7927A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8D2F-3122-4684-87C1-340F04289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18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FC6F4-DEAC-48D4-8BFD-4C536176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3AC730-5474-430A-A664-CC8390898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9C59AA-9FD9-415D-A5FF-EB86441D9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E1B83A-A279-4C78-A913-2017A2807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616731-26D7-4F78-8B69-C362E91C9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3B54C3-8097-4EAC-AEEF-F2C2FAB3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B644-8427-4D44-A4B6-7B9A077A4173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6ED78C-70AD-43D7-8434-511CF23A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197073-0BBB-49B5-A420-4A042CF8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8D2F-3122-4684-87C1-340F04289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15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0EAF8-681B-402D-82AB-0D54C761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CF62A8-DD1B-4A64-A1F7-19498656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B644-8427-4D44-A4B6-7B9A077A4173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EDE4AE-14F3-42B8-93A5-0F2E7757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29710F-067F-42BE-B030-AAA079F0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8D2F-3122-4684-87C1-340F04289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68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88BCC4-14F4-4C03-87C2-0FBF350C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B644-8427-4D44-A4B6-7B9A077A4173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0ED0AA-06D9-4055-925A-AD9FABC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0B35E9-9547-43D0-9E71-77A8730E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8D2F-3122-4684-87C1-340F04289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6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4223C-CABE-4379-8FCB-B1EEEFA8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4E081E-6118-409F-84DC-501172C4E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2F195A-CADC-4BC3-B4EE-A80109C8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410C7B-B185-46FC-B8DF-ACD27E8D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B644-8427-4D44-A4B6-7B9A077A4173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94C9F9-513B-4FDF-ADE2-652D7A1B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0D9426-C3B2-447C-90AB-827277DD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8D2F-3122-4684-87C1-340F04289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20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450C6-2114-468D-B001-D2CF1D4E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7DEFC0-4554-41EA-B8DD-D3D2D9A21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EAF4AB-CC9B-4DED-88EA-FAEC32EA0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516CEA-6C60-4647-B404-95866CEB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B644-8427-4D44-A4B6-7B9A077A4173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483D8E-355B-42E1-BDC1-14A1FEFF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5FA1FD-75B1-4F8D-9342-591FA30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8D2F-3122-4684-87C1-340F04289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94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37339-994D-4AD8-9ADD-DC9F99D7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90696-74FD-465E-B87C-608AE885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717443-1820-41BD-AD60-37708360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B644-8427-4D44-A4B6-7B9A077A4173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3CF199-5EA8-4267-9C05-EB7FB19CB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94333B-00AD-4755-90EC-801D26BD0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A8D2F-3122-4684-87C1-340F04289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20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9E0A2-172A-4BDB-8F1B-D006110AC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GeoGebra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0A0110-CC21-4D7D-86BC-4A20495AD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26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8E0EC-95DD-4141-BC8D-B6D321A7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EA13D23-F040-4841-8AE2-456DB9276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668" y="1825625"/>
            <a:ext cx="5364663" cy="4351338"/>
          </a:xfrm>
        </p:spPr>
      </p:pic>
    </p:spTree>
    <p:extLst>
      <p:ext uri="{BB962C8B-B14F-4D97-AF65-F5344CB8AC3E}">
        <p14:creationId xmlns:p14="http://schemas.microsoft.com/office/powerpoint/2010/main" val="360200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84282-09A6-4259-BEA0-6333A0BE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07D82-32E6-4E4E-BEB7-FB7A23E91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объектов</a:t>
            </a:r>
          </a:p>
          <a:p>
            <a:r>
              <a:rPr lang="ru-RU" dirty="0"/>
              <a:t>Просмотр истории</a:t>
            </a:r>
          </a:p>
          <a:p>
            <a:r>
              <a:rPr lang="ru-RU" dirty="0"/>
              <a:t>Перемещение объектов</a:t>
            </a:r>
          </a:p>
          <a:p>
            <a:r>
              <a:rPr lang="ru-RU" dirty="0"/>
              <a:t>Точки пересечения</a:t>
            </a:r>
          </a:p>
          <a:p>
            <a:r>
              <a:rPr lang="ru-RU" dirty="0"/>
              <a:t>Сохранение и открытие файлов</a:t>
            </a:r>
          </a:p>
        </p:txBody>
      </p:sp>
    </p:spTree>
    <p:extLst>
      <p:ext uri="{BB962C8B-B14F-4D97-AF65-F5344CB8AC3E}">
        <p14:creationId xmlns:p14="http://schemas.microsoft.com/office/powerpoint/2010/main" val="242315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E653E-1145-4C9C-AFE1-B6E6753F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72478-7BB0-403E-A611-0177FF53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ru-RU" dirty="0"/>
          </a:p>
          <a:p>
            <a:r>
              <a:rPr lang="en-US" dirty="0" err="1"/>
              <a:t>Pygame_gui</a:t>
            </a:r>
            <a:endParaRPr lang="en-US" dirty="0"/>
          </a:p>
          <a:p>
            <a:r>
              <a:rPr lang="en-US" dirty="0"/>
              <a:t>Math</a:t>
            </a:r>
          </a:p>
          <a:p>
            <a:r>
              <a:rPr lang="ru-RU" dirty="0"/>
              <a:t>И написанная для этого </a:t>
            </a:r>
            <a:r>
              <a:rPr lang="en-US" dirty="0"/>
              <a:t>geometry object</a:t>
            </a:r>
          </a:p>
          <a:p>
            <a:r>
              <a:rPr lang="ru-RU" dirty="0"/>
              <a:t>Производные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215724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1B784-3661-4A3D-BBE6-BA30BB0F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A5C47-B68D-416F-B447-308B89C7E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Файлы типа </a:t>
            </a:r>
            <a:r>
              <a:rPr lang="en-US" dirty="0" err="1"/>
              <a:t>geopy</a:t>
            </a:r>
            <a:endParaRPr lang="en-US" dirty="0"/>
          </a:p>
          <a:p>
            <a:r>
              <a:rPr lang="ru-RU" dirty="0"/>
              <a:t>В нем хранится программный код  создаёт объект</a:t>
            </a:r>
          </a:p>
          <a:p>
            <a:r>
              <a:rPr lang="en-US" dirty="0" err="1"/>
              <a:t>all.add_point</a:t>
            </a:r>
            <a:r>
              <a:rPr lang="en-US" dirty="0"/>
              <a:t>(481, 192)</a:t>
            </a:r>
            <a:r>
              <a:rPr lang="ru-RU" dirty="0"/>
              <a:t> пример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53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61693-F591-42F6-8CE9-25AA273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AE37AA-F41B-4BCE-8D4E-A294F739A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Спасибо </a:t>
            </a:r>
            <a:r>
              <a:rPr lang="ru-RU"/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322729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GeoGebra</vt:lpstr>
      <vt:lpstr>Вид</vt:lpstr>
      <vt:lpstr>Функции</vt:lpstr>
      <vt:lpstr>Библиотеки </vt:lpstr>
      <vt:lpstr>Файлы</vt:lpstr>
      <vt:lpstr>Финал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GeoGebra</dc:title>
  <dc:creator>Алексей Бирюлин</dc:creator>
  <cp:lastModifiedBy>Алексей Бирюлин</cp:lastModifiedBy>
  <cp:revision>1</cp:revision>
  <dcterms:created xsi:type="dcterms:W3CDTF">2022-01-29T14:47:48Z</dcterms:created>
  <dcterms:modified xsi:type="dcterms:W3CDTF">2022-01-29T14:52:35Z</dcterms:modified>
</cp:coreProperties>
</file>