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7886DE1-7BDF-4722-960A-10C8C8748B91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571-7AB3-4182-93A0-199027A882F5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04DA-C6B7-4B1D-86EF-A9AB281F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1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571-7AB3-4182-93A0-199027A882F5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04DA-C6B7-4B1D-86EF-A9AB281F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571-7AB3-4182-93A0-199027A882F5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04DA-C6B7-4B1D-86EF-A9AB281F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69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571-7AB3-4182-93A0-199027A882F5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04DA-C6B7-4B1D-86EF-A9AB281F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71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571-7AB3-4182-93A0-199027A882F5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04DA-C6B7-4B1D-86EF-A9AB281F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3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571-7AB3-4182-93A0-199027A882F5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04DA-C6B7-4B1D-86EF-A9AB281F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25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571-7AB3-4182-93A0-199027A882F5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04DA-C6B7-4B1D-86EF-A9AB281F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97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571-7AB3-4182-93A0-199027A882F5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04DA-C6B7-4B1D-86EF-A9AB281F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38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571-7AB3-4182-93A0-199027A882F5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04DA-C6B7-4B1D-86EF-A9AB281F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73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571-7AB3-4182-93A0-199027A882F5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04DA-C6B7-4B1D-86EF-A9AB281F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70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571-7AB3-4182-93A0-199027A882F5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04DA-C6B7-4B1D-86EF-A9AB281F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08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6B571-7AB3-4182-93A0-199027A882F5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304DA-C6B7-4B1D-86EF-A9AB281F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9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Калькулятор</a:t>
            </a:r>
            <a:br>
              <a:rPr lang="ru-RU" dirty="0" smtClean="0"/>
            </a:br>
            <a:r>
              <a:rPr lang="ru-RU" dirty="0" smtClean="0"/>
              <a:t>Мат Множеств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03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использовал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ru-RU" dirty="0" smtClean="0"/>
              <a:t> базы данных куда записывается решение выражения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PyQt5</a:t>
            </a:r>
            <a:r>
              <a:rPr lang="ru-RU" dirty="0" smtClean="0"/>
              <a:t> Оболочка программы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Docx</a:t>
            </a:r>
            <a:r>
              <a:rPr lang="en-US" dirty="0" smtClean="0"/>
              <a:t> </a:t>
            </a:r>
            <a:r>
              <a:rPr lang="ru-RU" dirty="0" smtClean="0"/>
              <a:t>что бы  сохранять решение выражения в </a:t>
            </a:r>
            <a:r>
              <a:rPr lang="en-US" dirty="0" err="1" smtClean="0"/>
              <a:t>docx</a:t>
            </a:r>
            <a:r>
              <a:rPr lang="ru-RU" dirty="0" smtClean="0"/>
              <a:t> файл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666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 нажатия на кнопку </a:t>
            </a:r>
            <a:r>
              <a:rPr lang="en-US" dirty="0" err="1" smtClean="0"/>
              <a:t>prov</a:t>
            </a:r>
            <a:endParaRPr lang="en-US" dirty="0" smtClean="0"/>
          </a:p>
          <a:p>
            <a:r>
              <a:rPr lang="ru-RU" dirty="0" smtClean="0"/>
              <a:t>Решение сохраняется в </a:t>
            </a:r>
            <a:r>
              <a:rPr lang="en-US" dirty="0" err="1" smtClean="0"/>
              <a:t>docx</a:t>
            </a:r>
            <a:r>
              <a:rPr lang="en-US" dirty="0" smtClean="0"/>
              <a:t> </a:t>
            </a:r>
            <a:r>
              <a:rPr lang="ru-RU" dirty="0" smtClean="0"/>
              <a:t>файл</a:t>
            </a:r>
            <a:br>
              <a:rPr lang="ru-RU" dirty="0" smtClean="0"/>
            </a:br>
            <a:endParaRPr lang="en-US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78" y="2842188"/>
            <a:ext cx="6568075" cy="204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2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внимание!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7943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38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Калькулятор Мат Множеств</vt:lpstr>
      <vt:lpstr>Что использовал</vt:lpstr>
      <vt:lpstr>Как работает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</dc:title>
  <dc:creator>Учетная запись Майкрософт</dc:creator>
  <cp:lastModifiedBy>Учетная запись Майкрософт</cp:lastModifiedBy>
  <cp:revision>7</cp:revision>
  <dcterms:created xsi:type="dcterms:W3CDTF">2021-11-12T21:25:45Z</dcterms:created>
  <dcterms:modified xsi:type="dcterms:W3CDTF">2021-11-13T11:07:42Z</dcterms:modified>
</cp:coreProperties>
</file>