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9D4966-7F6F-4E89-93E1-3718D7BED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22EF6D-4696-4DB5-B7B7-02ECCB7F4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F6BFA7-37B8-41C5-9563-2A0FAC5D1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0C28-7CE9-4E2C-A8F4-E4AE28511B3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CFD9D0-154F-409B-9E15-02014976E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7EE1ED-2EC5-4B04-A1E1-BFDB004B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6C0F-FB55-46F5-BE35-0330E8A64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20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43DF18-1599-425A-AF72-417E3909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91DAEA-EF9A-41A3-ACA7-6424613FC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B6F112-C9DD-4536-BAE2-551A561A2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0C28-7CE9-4E2C-A8F4-E4AE28511B3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284500-9483-4CB5-A415-4E364B73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B8919D-2270-4A09-8A0B-5E683E47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6C0F-FB55-46F5-BE35-0330E8A64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75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EF5A4F5-4585-4E3C-8DF3-893EE7DB8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588D17-3C53-45EA-BDD1-CCBBF4EA0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F26D64-167E-4F48-A872-8A9D0514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0C28-7CE9-4E2C-A8F4-E4AE28511B3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560C89-8BC0-48B4-850A-A40B43D4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8AE992-7F30-47FD-8938-DDAAAC1A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6C0F-FB55-46F5-BE35-0330E8A64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69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A4D27-1D93-4106-AB5C-B898FFC9E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06A900-7629-4C14-A343-8C2C0D167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9C680B-A8AA-4629-B1FB-44F15F33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0C28-7CE9-4E2C-A8F4-E4AE28511B3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3055DD-D797-4207-9BC0-3A27DE9A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C9A9FC-267A-4E8D-864D-B6F88C64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6C0F-FB55-46F5-BE35-0330E8A64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1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B02DF-E714-4941-ABE8-633184B2B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A6655B-C7AD-4BE9-841A-06684B563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E55914-1C77-4BB5-BE3B-6662892D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0C28-7CE9-4E2C-A8F4-E4AE28511B3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09897B-D50B-4893-9EE0-4693BB3E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A1F25B-4922-4090-A234-92D96A0C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6C0F-FB55-46F5-BE35-0330E8A64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97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7B2E1-C617-42E5-B669-443BCD64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A01369-4B32-41F8-82C6-954C964EF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858D6F-D0B1-44D3-B976-F6A62D5B0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521254-E845-40C0-99EE-68A720EF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0C28-7CE9-4E2C-A8F4-E4AE28511B3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A8FA54-5C35-4B34-8717-6D38D37A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2748ED-F935-49FF-8A57-BF8219EF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6C0F-FB55-46F5-BE35-0330E8A64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59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DF19C-0A65-4C45-B2CC-27481A969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ED285D-458E-444D-B2C2-139E768AB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8F08A9-A17E-491E-8DC3-30912D187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F8C0B7F-BDE2-4ACF-8A80-5ADB52D44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2CDAC61-32BC-4617-99D6-E32590DFE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4805CB4-3CC1-4C4B-923D-FC3AFB68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0C28-7CE9-4E2C-A8F4-E4AE28511B3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BD23C19-57C1-40A9-A0B7-46F33D1B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0EA24C-C6A0-4D50-B57B-628DF91E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6C0F-FB55-46F5-BE35-0330E8A64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35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D1C57-39A6-41BB-B476-FB2498FC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A987A4-99C8-40C1-9F90-F17C71DF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0C28-7CE9-4E2C-A8F4-E4AE28511B3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518466-4B40-4F1B-8254-962B81C0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D57929-9B14-4A4C-872C-6F288825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6C0F-FB55-46F5-BE35-0330E8A64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4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11B1217-EB5B-4713-8581-7A539B43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0C28-7CE9-4E2C-A8F4-E4AE28511B3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331D01C-D127-4028-AFB0-FD624715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1DCD89-79B3-43C5-A5F4-F51C380C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6C0F-FB55-46F5-BE35-0330E8A64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94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48335-4B19-4607-BBAF-C7F83EFF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CEF295-45FD-468A-B976-D30309DC7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56FE8F-2099-40C4-B154-5DA704758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E370B4-546A-41A6-9694-C2D65E4EA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0C28-7CE9-4E2C-A8F4-E4AE28511B3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04E679-F6A9-43FD-8C11-C7B193185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34303B-4C66-48F6-B9F4-CE9DA092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6C0F-FB55-46F5-BE35-0330E8A64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74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AEA4A-46F3-4CA1-99FE-0AC2116D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42474B5-397E-4B56-86DE-96FD0B191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AA40AB-E2A2-485F-9DD4-22E8E257F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812B4C-114E-491A-9803-42C13DE4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0C28-7CE9-4E2C-A8F4-E4AE28511B3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C67B19-B0E2-4910-8B34-87FA5763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96B4F8-82EB-46FC-8078-E5AC6C269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6C0F-FB55-46F5-BE35-0330E8A64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09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A80EAC-3052-4E2E-9931-CFB9B4A42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B894AF-0C35-40F3-A97E-4E09FC6FA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293FDE-26B8-447B-98FF-BEE81A23A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D0C28-7CE9-4E2C-A8F4-E4AE28511B3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836942-2023-4250-ADDE-C5A689A48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1FDC63-62B1-4B95-932B-B0F8B9B5D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36C0F-FB55-46F5-BE35-0330E8A64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21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6F2835-2D77-4D47-9709-CFC53C9F3E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Бот игра быки и коровы</a:t>
            </a:r>
            <a:br>
              <a:rPr lang="ru-RU" dirty="0"/>
            </a:br>
            <a:r>
              <a:rPr lang="ru-RU" dirty="0"/>
              <a:t>Бирюлин </a:t>
            </a:r>
            <a:r>
              <a:rPr lang="ru-RU"/>
              <a:t>Алексей Борисович</a:t>
            </a:r>
            <a:br>
              <a:rPr lang="ru-RU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269206-AF4F-4C4F-9AEF-9867FF0F79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Использовались </a:t>
            </a:r>
            <a:r>
              <a:rPr lang="ru-RU" dirty="0" err="1"/>
              <a:t>бибилиотеки</a:t>
            </a:r>
            <a:r>
              <a:rPr lang="ru-RU" dirty="0"/>
              <a:t> </a:t>
            </a:r>
            <a:endParaRPr lang="en-US" dirty="0"/>
          </a:p>
          <a:p>
            <a:r>
              <a:rPr lang="en-US" dirty="0"/>
              <a:t>Telegram</a:t>
            </a:r>
          </a:p>
          <a:p>
            <a:r>
              <a:rPr lang="en-US" dirty="0"/>
              <a:t>Request</a:t>
            </a:r>
          </a:p>
          <a:p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Flask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Menlo"/>
              </a:rPr>
              <a:t>sqlalchemy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216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6F2835-2D77-4D47-9709-CFC53C9F3E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Возможности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269206-AF4F-4C4F-9AEF-9867FF0F79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Игра с пользователем</a:t>
            </a:r>
            <a:br>
              <a:rPr lang="ru-RU" dirty="0"/>
            </a:br>
            <a:r>
              <a:rPr lang="ru-RU" dirty="0"/>
              <a:t>Игра с ботом</a:t>
            </a:r>
          </a:p>
          <a:p>
            <a:r>
              <a:rPr lang="ru-RU" dirty="0"/>
              <a:t>Игра с конкретным  пользователем</a:t>
            </a:r>
            <a:br>
              <a:rPr lang="ru-RU" dirty="0"/>
            </a:br>
            <a:r>
              <a:rPr lang="ru-RU" dirty="0"/>
              <a:t>Общение со своим противником без отдельного чата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461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CDE69B-0728-4DC2-B0C6-318609AA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B7CF60-195C-4853-8C77-C5D52AA4B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Находиться в сети с помощью </a:t>
            </a:r>
            <a:r>
              <a:rPr lang="en-US" dirty="0"/>
              <a:t>Flask</a:t>
            </a:r>
          </a:p>
          <a:p>
            <a:r>
              <a:rPr lang="ru-RU" dirty="0"/>
              <a:t>Храниться Данные пользователей и их </a:t>
            </a:r>
            <a:r>
              <a:rPr lang="ru-RU" dirty="0" err="1"/>
              <a:t>их</a:t>
            </a:r>
            <a:r>
              <a:rPr lang="ru-RU" dirty="0"/>
              <a:t> </a:t>
            </a:r>
            <a:r>
              <a:rPr lang="ru-RU" dirty="0" err="1"/>
              <a:t>клоичество</a:t>
            </a:r>
            <a:r>
              <a:rPr lang="ru-RU" dirty="0"/>
              <a:t> побед и поражений и ничьих</a:t>
            </a:r>
          </a:p>
        </p:txBody>
      </p:sp>
    </p:spTree>
    <p:extLst>
      <p:ext uri="{BB962C8B-B14F-4D97-AF65-F5344CB8AC3E}">
        <p14:creationId xmlns:p14="http://schemas.microsoft.com/office/powerpoint/2010/main" val="357232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684D11-6E89-4FB4-8A5B-C837EFF3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C137F8-FCB6-4767-80DE-1F32F2687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Также свои результаты можно узнать с помощью команд бота таких как </a:t>
            </a:r>
            <a:r>
              <a:rPr lang="en-US" dirty="0"/>
              <a:t>/records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52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15166-E7EF-4ED9-AB57-63893082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D66665-C5C1-4D41-8DF1-140815DE1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0669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74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Menlo</vt:lpstr>
      <vt:lpstr>Тема Office</vt:lpstr>
      <vt:lpstr>Бот игра быки и коровы Бирюлин Алексей Борисович </vt:lpstr>
      <vt:lpstr>Возможности</vt:lpstr>
      <vt:lpstr>База данных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игра быки и коровы</dc:title>
  <dc:creator>Алексей Бирюлин</dc:creator>
  <cp:lastModifiedBy>Алексей Бирюлин</cp:lastModifiedBy>
  <cp:revision>3</cp:revision>
  <dcterms:created xsi:type="dcterms:W3CDTF">2022-04-23T01:31:33Z</dcterms:created>
  <dcterms:modified xsi:type="dcterms:W3CDTF">2022-04-30T22:27:32Z</dcterms:modified>
</cp:coreProperties>
</file>