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Jaydeep Mistr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08T15:24:01.727">
    <p:pos x="817" y="987"/>
    <p:text>If we have time please add another slide for the purple wave form video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10-08T15:23:38.058">
    <p:pos x="6000" y="0"/>
    <p:text>If we have time please add our faces and our titles that are on the website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83a9bded0e411c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83a9bded0e411c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Space exploration has predominantly been enjoyed through visual means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f83a9bded0e411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f83a9bded0e411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83a9bded0e411c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83a9bded0e411c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83a9bded0e411c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83a9bded0e411c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83a9bded0e411c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f83a9bded0e411c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c5a42247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c5a42247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Immersed in the Sounds of Space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Apps Challenge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Accepted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1 in 3 people worldwide are impacted by vision impairments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Team StarScream wanted to use sonication to turn space exploration into an audio-visual experience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Cosmic Harmony</a:t>
            </a:r>
            <a:endParaRPr i="1" sz="1788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Adds an auditory layer to NASA fly-through videos: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Assist the visually-</a:t>
            </a:r>
            <a:r>
              <a:rPr lang="en-GB" sz="2400"/>
              <a:t>impaired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Enhance overall </a:t>
            </a:r>
            <a:r>
              <a:rPr lang="en-GB" sz="2400"/>
              <a:t>enjoyment of the watching experience</a:t>
            </a:r>
            <a:endParaRPr sz="2400"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904050"/>
            <a:ext cx="70389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788"/>
              <a:t>An audio/visual trip through space</a:t>
            </a:r>
            <a:endParaRPr i="1" sz="178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StarScream uses</a:t>
            </a:r>
            <a:r>
              <a:rPr lang="en-GB"/>
              <a:t> </a:t>
            </a:r>
            <a:r>
              <a:rPr lang="en-GB"/>
              <a:t>soni</a:t>
            </a:r>
            <a:r>
              <a:rPr lang="en-GB"/>
              <a:t>cation to turn space exploration into an audio-visual experience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250" y="857575"/>
            <a:ext cx="3428350" cy="34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someone please insert the waveform video in the </a:t>
            </a:r>
            <a:r>
              <a:rPr lang="en-GB"/>
              <a:t>Google drive link below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https://drive.google.com/file/d/1Mtvbg5wNVeu8GjTKA-ImuQZYBj0bR-du/view?usp=drivesdk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Star</a:t>
            </a:r>
            <a:r>
              <a:rPr lang="en-GB"/>
              <a:t>Scream 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Jaydeep Mistry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Rayman Jamal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Tochi Oramasionwu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Jonathan Ong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Citations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in 3 people worldwide are impacted by vision impairments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World Health Organization. (n.d.). Blindness and vision impairment. ¹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Source: Con</a:t>
            </a:r>
            <a:r>
              <a:rPr lang="en-GB"/>
              <a:t>versation with Bing, 10/8/2023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(1) Cognitive Impairment in Older Adults With Concurrent Hearing and Vision .... https://www.frontiersin.org/articles/10.3389/fpsyt.2021.661560/full.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(2) Students With Disabilities - National Center for Education Statistics .... https://nces.ed.gov/programs/coe/pdf/2021/cgg_508c.pdf.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(3) Visual impairments. - APA PsycNet. https://psycnet.apa.org/record/1998-06548-010.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(4) Protocol for the development of versions of the Montreal Cognitive .... https://bmjopen.bmj.com/content/9/3/e026246.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(5) undefined. https://doi.org/10.3389/fpsyt.2021.661560.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