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3" r:id="rId4"/>
    <p:sldId id="267" r:id="rId5"/>
    <p:sldId id="263" r:id="rId6"/>
    <p:sldId id="264" r:id="rId7"/>
    <p:sldId id="258" r:id="rId8"/>
    <p:sldId id="268" r:id="rId9"/>
    <p:sldId id="272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4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8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0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8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2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2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D570-8D12-4C31-ACE6-951688FB9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Brick Breaker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8388-0022-48C5-903C-285E2C1CA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Computer programing project IN C PROGRAMING LANGUAGE</a:t>
            </a:r>
          </a:p>
          <a:p>
            <a:r>
              <a:rPr lang="en-US" dirty="0"/>
              <a:t>Authors: Viola </a:t>
            </a:r>
            <a:r>
              <a:rPr lang="en-US" dirty="0" err="1"/>
              <a:t>Feleki</a:t>
            </a:r>
            <a:r>
              <a:rPr lang="en-US" dirty="0"/>
              <a:t>, P</a:t>
            </a:r>
            <a:r>
              <a:rPr lang="hu-HU" dirty="0"/>
              <a:t>ÉTER KNOBLOCH- ESZTERGÁR, RAYMOND NÉMETH</a:t>
            </a:r>
            <a:endParaRPr lang="en-US" dirty="0"/>
          </a:p>
          <a:p>
            <a:r>
              <a:rPr lang="en-US" dirty="0"/>
              <a:t>1</a:t>
            </a:r>
            <a:r>
              <a:rPr lang="en-US" sz="1800" baseline="30000" dirty="0"/>
              <a:t>ST </a:t>
            </a:r>
            <a:r>
              <a:rPr lang="en-US" sz="1800" dirty="0"/>
              <a:t> YEAR, AUTOMATION DEPARTMENT, 2019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28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DF-B2D8-47D5-8A63-7B629AF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bmap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F591-3581-40FC-9FA5-E45E92EF222D}"/>
              </a:ext>
            </a:extLst>
          </p:cNvPr>
          <p:cNvSpPr txBox="1"/>
          <p:nvPr/>
        </p:nvSpPr>
        <p:spPr>
          <a:xfrm>
            <a:off x="6805683" y="5827594"/>
            <a:ext cx="48222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</a:t>
            </a:r>
            <a:r>
              <a:rPr lang="hu-HU" sz="2200" cap="all" dirty="0">
                <a:latin typeface="+mj-lt"/>
                <a:ea typeface="+mj-ea"/>
                <a:cs typeface="+mj-cs"/>
              </a:rPr>
              <a:t>RAYMOND NÉMETH</a:t>
            </a:r>
            <a:r>
              <a:rPr lang="en-US" sz="22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75E4-13B1-4BD6-9ED5-32B0306BB4AA}"/>
              </a:ext>
            </a:extLst>
          </p:cNvPr>
          <p:cNvSpPr txBox="1"/>
          <p:nvPr/>
        </p:nvSpPr>
        <p:spPr>
          <a:xfrm>
            <a:off x="1143001" y="2083421"/>
            <a:ext cx="8736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typedef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struct</a:t>
            </a:r>
            <a:r>
              <a:rPr lang="en-US" sz="2200" dirty="0">
                <a:latin typeface="+mj-lt"/>
                <a:ea typeface="+mj-ea"/>
                <a:cs typeface="+mj-cs"/>
              </a:rPr>
              <a:t>{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	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>
                <a:latin typeface="+mj-lt"/>
                <a:ea typeface="+mj-ea"/>
                <a:cs typeface="+mj-cs"/>
              </a:rPr>
              <a:t>left, top, right, bottom;</a:t>
            </a: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}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s_map</a:t>
            </a:r>
            <a:r>
              <a:rPr lang="en-US" sz="2200" dirty="0">
                <a:latin typeface="+mj-lt"/>
                <a:ea typeface="+mj-ea"/>
                <a:cs typeface="+mj-c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drawMap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s_map</a:t>
            </a:r>
            <a:r>
              <a:rPr lang="en-US" sz="2200" dirty="0">
                <a:latin typeface="+mj-lt"/>
                <a:ea typeface="+mj-ea"/>
                <a:cs typeface="+mj-cs"/>
              </a:rPr>
              <a:t> map);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latin typeface="+mj-lt"/>
                <a:ea typeface="+mj-ea"/>
                <a:cs typeface="+mj-cs"/>
              </a:rPr>
              <a:t>touchMap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s_map</a:t>
            </a:r>
            <a:r>
              <a:rPr lang="en-US" sz="2200" dirty="0">
                <a:latin typeface="+mj-lt"/>
                <a:ea typeface="+mj-ea"/>
                <a:cs typeface="+mj-cs"/>
              </a:rPr>
              <a:t> map,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s_ball</a:t>
            </a:r>
            <a:r>
              <a:rPr lang="en-US" sz="2200" dirty="0">
                <a:latin typeface="+mj-lt"/>
                <a:ea typeface="+mj-ea"/>
                <a:cs typeface="+mj-cs"/>
              </a:rPr>
              <a:t> ball);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initMap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s_map</a:t>
            </a:r>
            <a:r>
              <a:rPr lang="en-US" sz="2200" dirty="0">
                <a:latin typeface="+mj-lt"/>
                <a:ea typeface="+mj-ea"/>
                <a:cs typeface="+mj-cs"/>
              </a:rPr>
              <a:t> *map, 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latin typeface="+mj-lt"/>
                <a:ea typeface="+mj-ea"/>
                <a:cs typeface="+mj-cs"/>
              </a:rPr>
              <a:t>wx</a:t>
            </a:r>
            <a:r>
              <a:rPr lang="en-US" sz="2200" dirty="0">
                <a:latin typeface="+mj-lt"/>
                <a:ea typeface="+mj-ea"/>
                <a:cs typeface="+mj-cs"/>
              </a:rPr>
              <a:t>, 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latin typeface="+mj-lt"/>
                <a:ea typeface="+mj-ea"/>
                <a:cs typeface="+mj-cs"/>
              </a:rPr>
              <a:t>wy</a:t>
            </a:r>
            <a:r>
              <a:rPr lang="en-US" sz="2200" dirty="0">
                <a:latin typeface="+mj-lt"/>
                <a:ea typeface="+mj-ea"/>
                <a:cs typeface="+mj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34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D2E6-7FEC-4EA0-9B11-A088960D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46" y="254285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293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4550-99F7-4119-9AF4-5173844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8453"/>
            <a:ext cx="9905998" cy="1478570"/>
          </a:xfrm>
        </p:spPr>
        <p:txBody>
          <a:bodyPr/>
          <a:lstStyle/>
          <a:p>
            <a:r>
              <a:rPr lang="en-US" dirty="0"/>
              <a:t>The aim of the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75E4-13B1-4BD6-9ED5-32B0306BB4AA}"/>
              </a:ext>
            </a:extLst>
          </p:cNvPr>
          <p:cNvSpPr txBox="1"/>
          <p:nvPr/>
        </p:nvSpPr>
        <p:spPr>
          <a:xfrm>
            <a:off x="1141414" y="1751099"/>
            <a:ext cx="67333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3 parts: ball, platform, 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With the moving platform you have to catch the ball otherwise you 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3 types of map(the player can chose from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3 types of brick: </a:t>
            </a: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Green(count==1), yellow(count==2), red(count==3)</a:t>
            </a: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Count==collision  counting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When the ball touches a brick, it’s collision counting integer will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When the count integer of a brick is 0, it will “break”, it will disappear from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The player will win the game if he/she breaks all the given bricks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58" y="1280335"/>
            <a:ext cx="3993540" cy="49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536631"/>
            <a:ext cx="9905998" cy="147857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2B9E3-A51E-4FA6-A1B7-5EB572468D30}"/>
              </a:ext>
            </a:extLst>
          </p:cNvPr>
          <p:cNvSpPr txBox="1"/>
          <p:nvPr/>
        </p:nvSpPr>
        <p:spPr>
          <a:xfrm>
            <a:off x="1141414" y="2585748"/>
            <a:ext cx="404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bcollisions.h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bcollisions.cpp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bball.h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bball.cpp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b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platform.h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bplatform.cpp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bbricks.h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bbricks.cpp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bscore.h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bscore.cpp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initwin.h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initwin.cpp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b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map.h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– bmap.cpp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86150" y="2585748"/>
            <a:ext cx="406400" cy="262488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4413" y="3682745"/>
            <a:ext cx="4426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7 modules with 24 functions in total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03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DF-B2D8-47D5-8A63-7B629AF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Bcollisions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F591-3581-40FC-9FA5-E45E92EF222D}"/>
              </a:ext>
            </a:extLst>
          </p:cNvPr>
          <p:cNvSpPr txBox="1"/>
          <p:nvPr/>
        </p:nvSpPr>
        <p:spPr>
          <a:xfrm>
            <a:off x="6805683" y="5827594"/>
            <a:ext cx="48222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</a:t>
            </a:r>
            <a:r>
              <a:rPr lang="hu-HU" sz="2200" cap="all" dirty="0">
                <a:latin typeface="+mj-lt"/>
                <a:ea typeface="+mj-ea"/>
                <a:cs typeface="+mj-cs"/>
              </a:rPr>
              <a:t>RAYMOND NÉMETH</a:t>
            </a:r>
            <a:r>
              <a:rPr lang="en-US" sz="22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2B9E3-A51E-4FA6-A1B7-5EB572468D30}"/>
              </a:ext>
            </a:extLst>
          </p:cNvPr>
          <p:cNvSpPr txBox="1"/>
          <p:nvPr/>
        </p:nvSpPr>
        <p:spPr>
          <a:xfrm>
            <a:off x="1143001" y="2421975"/>
            <a:ext cx="93494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touchcorner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ball,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touchhorizontalline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ball,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x1,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y1,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x2,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touchverticalline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ball,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x1,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y1,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x2,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touchmapcorner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ball,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y);</a:t>
            </a:r>
            <a:endParaRPr lang="en-US" sz="2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4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DF-B2D8-47D5-8A63-7B629AF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BBall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F591-3581-40FC-9FA5-E45E92EF222D}"/>
              </a:ext>
            </a:extLst>
          </p:cNvPr>
          <p:cNvSpPr txBox="1"/>
          <p:nvPr/>
        </p:nvSpPr>
        <p:spPr>
          <a:xfrm>
            <a:off x="6805683" y="5827594"/>
            <a:ext cx="48222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</a:t>
            </a:r>
            <a:r>
              <a:rPr lang="hu-HU" sz="2200" cap="all" dirty="0">
                <a:latin typeface="+mj-lt"/>
                <a:ea typeface="+mj-ea"/>
                <a:cs typeface="+mj-cs"/>
              </a:rPr>
              <a:t>RAYMOND NÉMETH</a:t>
            </a:r>
            <a:r>
              <a:rPr lang="en-US" sz="22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B75E4-13B1-4BD6-9ED5-32B0306BB4AA}"/>
              </a:ext>
            </a:extLst>
          </p:cNvPr>
          <p:cNvSpPr txBox="1"/>
          <p:nvPr/>
        </p:nvSpPr>
        <p:spPr>
          <a:xfrm>
            <a:off x="1141413" y="1751099"/>
            <a:ext cx="9157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typedef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struct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{</a:t>
            </a: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	   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x, y, r;</a:t>
            </a:r>
          </a:p>
          <a:p>
            <a:r>
              <a:rPr lang="en-US" sz="2200" dirty="0" smtClean="0">
                <a:latin typeface="+mj-lt"/>
                <a:ea typeface="+mj-ea"/>
                <a:cs typeface="+mj-cs"/>
              </a:rPr>
              <a:t> 	  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xspeed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yspeed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}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drawball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ball);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setspeed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*ball,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platformevent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mapevent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brickevent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moveball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*ball);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initball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s_ball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 *ball);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77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8673-A90E-418D-94F1-D23AC2F6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B5F84-4D82-46B6-99CE-BB81486EE804}"/>
              </a:ext>
            </a:extLst>
          </p:cNvPr>
          <p:cNvSpPr/>
          <p:nvPr/>
        </p:nvSpPr>
        <p:spPr>
          <a:xfrm>
            <a:off x="8224187" y="5905848"/>
            <a:ext cx="282481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Viola </a:t>
            </a:r>
            <a:r>
              <a:rPr lang="en-US" sz="2200" cap="all" dirty="0" err="1">
                <a:latin typeface="+mj-lt"/>
                <a:ea typeface="+mj-ea"/>
                <a:cs typeface="+mj-cs"/>
              </a:rPr>
              <a:t>Feleki</a:t>
            </a:r>
            <a:endParaRPr lang="en-US" sz="2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75E4-13B1-4BD6-9ED5-32B0306BB4AA}"/>
              </a:ext>
            </a:extLst>
          </p:cNvPr>
          <p:cNvSpPr txBox="1"/>
          <p:nvPr/>
        </p:nvSpPr>
        <p:spPr>
          <a:xfrm>
            <a:off x="1143001" y="2083421"/>
            <a:ext cx="8736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typedef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struct</a:t>
            </a:r>
            <a:endParaRPr lang="en-US" sz="2200" dirty="0">
              <a:latin typeface="+mj-lt"/>
              <a:ea typeface="+mj-ea"/>
              <a:cs typeface="+mj-cs"/>
            </a:endParaRP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{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    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left, top, right, bottom;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}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s_platform</a:t>
            </a:r>
            <a:r>
              <a:rPr lang="en-US" sz="2200" dirty="0">
                <a:latin typeface="+mj-lt"/>
                <a:ea typeface="+mj-ea"/>
                <a:cs typeface="+mj-c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drawPlatform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s_platform</a:t>
            </a:r>
            <a:r>
              <a:rPr lang="en-US" sz="2200" dirty="0">
                <a:latin typeface="+mj-lt"/>
                <a:ea typeface="+mj-ea"/>
                <a:cs typeface="+mj-cs"/>
              </a:rPr>
              <a:t> platform);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movePlatform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s_platform</a:t>
            </a:r>
            <a:r>
              <a:rPr lang="en-US" sz="2200" dirty="0">
                <a:latin typeface="+mj-lt"/>
                <a:ea typeface="+mj-ea"/>
                <a:cs typeface="+mj-cs"/>
              </a:rPr>
              <a:t> *platform,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s_map</a:t>
            </a:r>
            <a:r>
              <a:rPr lang="en-US" sz="2200" dirty="0">
                <a:latin typeface="+mj-lt"/>
                <a:ea typeface="+mj-ea"/>
                <a:cs typeface="+mj-cs"/>
              </a:rPr>
              <a:t> map);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latin typeface="+mj-lt"/>
                <a:ea typeface="+mj-ea"/>
                <a:cs typeface="+mj-cs"/>
              </a:rPr>
              <a:t>touchPlatform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s_ball</a:t>
            </a:r>
            <a:r>
              <a:rPr lang="en-US" sz="2200" dirty="0">
                <a:latin typeface="+mj-lt"/>
                <a:ea typeface="+mj-ea"/>
                <a:cs typeface="+mj-cs"/>
              </a:rPr>
              <a:t> ball,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s_platform</a:t>
            </a:r>
            <a:r>
              <a:rPr lang="en-US" sz="2200" dirty="0">
                <a:latin typeface="+mj-lt"/>
                <a:ea typeface="+mj-ea"/>
                <a:cs typeface="+mj-cs"/>
              </a:rPr>
              <a:t> platform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initPlatform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 smtClean="0">
                <a:latin typeface="+mj-lt"/>
                <a:ea typeface="+mj-ea"/>
                <a:cs typeface="+mj-cs"/>
              </a:rPr>
              <a:t>s_platform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); 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02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22B9E3-A51E-4FA6-A1B7-5EB572468D30}"/>
              </a:ext>
            </a:extLst>
          </p:cNvPr>
          <p:cNvSpPr txBox="1"/>
          <p:nvPr/>
        </p:nvSpPr>
        <p:spPr>
          <a:xfrm>
            <a:off x="1196004" y="1376612"/>
            <a:ext cx="934947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brick2.h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drawbrick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drawwall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initwall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touchbrick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+mj-ea"/>
                <a:cs typeface="+mj-cs"/>
              </a:rPr>
              <a:t>brick2.cpp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drawbrick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drawwall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initwall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touchbrick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touchcorner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touchverticalline</a:t>
            </a:r>
            <a:endParaRPr lang="en-US" sz="2200" dirty="0" smtClean="0">
              <a:latin typeface="+mj-lt"/>
              <a:ea typeface="+mj-ea"/>
              <a:cs typeface="+mj-cs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+mj-lt"/>
                <a:ea typeface="+mj-ea"/>
                <a:cs typeface="+mj-cs"/>
              </a:rPr>
              <a:t>touchhorizontalline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A64F1-255C-412D-B59D-90BFEEA32001}"/>
              </a:ext>
            </a:extLst>
          </p:cNvPr>
          <p:cNvSpPr txBox="1"/>
          <p:nvPr/>
        </p:nvSpPr>
        <p:spPr>
          <a:xfrm>
            <a:off x="7206018" y="5870150"/>
            <a:ext cx="3616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cap="all" dirty="0">
                <a:latin typeface="+mj-lt"/>
                <a:ea typeface="+mj-ea"/>
                <a:cs typeface="+mj-cs"/>
              </a:rPr>
              <a:t>Made by Peter </a:t>
            </a:r>
            <a:r>
              <a:rPr lang="en-US" sz="2200" cap="all" dirty="0" err="1">
                <a:latin typeface="+mj-lt"/>
                <a:ea typeface="+mj-ea"/>
                <a:cs typeface="+mj-cs"/>
              </a:rPr>
              <a:t>knobloch</a:t>
            </a:r>
            <a:endParaRPr lang="en-US" sz="2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22E2C-ACDB-4AD3-8E96-C5E6A7BDE61B}"/>
              </a:ext>
            </a:extLst>
          </p:cNvPr>
          <p:cNvSpPr txBox="1"/>
          <p:nvPr/>
        </p:nvSpPr>
        <p:spPr>
          <a:xfrm>
            <a:off x="0" y="36095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+mj-lt"/>
                <a:ea typeface="+mj-ea"/>
                <a:cs typeface="+mj-cs"/>
              </a:rPr>
              <a:t>Bricks</a:t>
            </a:r>
          </a:p>
        </p:txBody>
      </p:sp>
    </p:spTree>
    <p:extLst>
      <p:ext uri="{BB962C8B-B14F-4D97-AF65-F5344CB8AC3E}">
        <p14:creationId xmlns:p14="http://schemas.microsoft.com/office/powerpoint/2010/main" val="3234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DF-B2D8-47D5-8A63-7B629AF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bscore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F591-3581-40FC-9FA5-E45E92EF222D}"/>
              </a:ext>
            </a:extLst>
          </p:cNvPr>
          <p:cNvSpPr txBox="1"/>
          <p:nvPr/>
        </p:nvSpPr>
        <p:spPr>
          <a:xfrm>
            <a:off x="6805683" y="5827594"/>
            <a:ext cx="48222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</a:t>
            </a:r>
            <a:r>
              <a:rPr lang="hu-HU" sz="2200" cap="all" dirty="0">
                <a:latin typeface="+mj-lt"/>
                <a:ea typeface="+mj-ea"/>
                <a:cs typeface="+mj-cs"/>
              </a:rPr>
              <a:t>RAYMOND NÉMETH</a:t>
            </a:r>
            <a:r>
              <a:rPr lang="en-US" sz="22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1" y="249892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getScore</a:t>
            </a:r>
            <a:r>
              <a:rPr lang="en-US" sz="2200" dirty="0" smtClean="0"/>
              <a:t>(</a:t>
            </a:r>
            <a:r>
              <a:rPr lang="en-US" sz="2200" dirty="0" err="1" smtClean="0"/>
              <a:t>s_brick</a:t>
            </a:r>
            <a:r>
              <a:rPr lang="en-US" sz="2200" dirty="0" smtClean="0"/>
              <a:t> wall[4][5]);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void </a:t>
            </a:r>
            <a:r>
              <a:rPr lang="en-US" sz="2200" dirty="0" err="1" smtClean="0"/>
              <a:t>drawScoreboard</a:t>
            </a:r>
            <a:r>
              <a:rPr lang="en-US" sz="2200" dirty="0" smtClean="0"/>
              <a:t>(</a:t>
            </a:r>
            <a:r>
              <a:rPr lang="en-US" sz="2200" dirty="0" err="1" smtClean="0"/>
              <a:t>s_brick</a:t>
            </a:r>
            <a:r>
              <a:rPr lang="en-US" sz="2200" dirty="0" smtClean="0"/>
              <a:t> wall[4][5], </a:t>
            </a:r>
            <a:r>
              <a:rPr lang="en-US" sz="2200" dirty="0" err="1" smtClean="0"/>
              <a:t>int</a:t>
            </a:r>
            <a:r>
              <a:rPr lang="en-US" sz="2200" dirty="0" smtClean="0"/>
              <a:t> 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64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DF-B2D8-47D5-8A63-7B629AF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initwin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F591-3581-40FC-9FA5-E45E92EF222D}"/>
              </a:ext>
            </a:extLst>
          </p:cNvPr>
          <p:cNvSpPr txBox="1"/>
          <p:nvPr/>
        </p:nvSpPr>
        <p:spPr>
          <a:xfrm>
            <a:off x="6805683" y="5827594"/>
            <a:ext cx="48222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200" cap="all" dirty="0">
                <a:latin typeface="+mj-lt"/>
                <a:ea typeface="+mj-ea"/>
                <a:cs typeface="+mj-cs"/>
              </a:rPr>
              <a:t>Made by </a:t>
            </a:r>
            <a:r>
              <a:rPr lang="en-US" sz="2200" cap="all" dirty="0"/>
              <a:t>Viola </a:t>
            </a:r>
            <a:r>
              <a:rPr lang="en-US" sz="2200" cap="all" dirty="0" err="1"/>
              <a:t>Feleki</a:t>
            </a:r>
            <a:endParaRPr lang="en-US" sz="22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75E4-13B1-4BD6-9ED5-32B0306BB4AA}"/>
              </a:ext>
            </a:extLst>
          </p:cNvPr>
          <p:cNvSpPr txBox="1"/>
          <p:nvPr/>
        </p:nvSpPr>
        <p:spPr>
          <a:xfrm>
            <a:off x="1143001" y="1991088"/>
            <a:ext cx="87362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startscreen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winScreen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s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+mj-ea"/>
                <a:cs typeface="+mj-cs"/>
              </a:rPr>
              <a:t>void </a:t>
            </a:r>
            <a:r>
              <a:rPr lang="en-US" sz="2200" dirty="0" err="1">
                <a:latin typeface="+mj-lt"/>
                <a:ea typeface="+mj-ea"/>
                <a:cs typeface="+mj-cs"/>
              </a:rPr>
              <a:t>gameover</a:t>
            </a:r>
            <a:r>
              <a:rPr lang="en-US" sz="2200" dirty="0">
                <a:latin typeface="+mj-lt"/>
                <a:ea typeface="+mj-ea"/>
                <a:cs typeface="+mj-cs"/>
              </a:rPr>
              <a:t>(</a:t>
            </a:r>
            <a:r>
              <a:rPr lang="en-US" sz="2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2200" dirty="0">
                <a:latin typeface="+mj-lt"/>
                <a:ea typeface="+mj-ea"/>
                <a:cs typeface="+mj-cs"/>
              </a:rPr>
              <a:t> s);</a:t>
            </a:r>
          </a:p>
        </p:txBody>
      </p:sp>
    </p:spTree>
    <p:extLst>
      <p:ext uri="{BB962C8B-B14F-4D97-AF65-F5344CB8AC3E}">
        <p14:creationId xmlns:p14="http://schemas.microsoft.com/office/powerpoint/2010/main" val="28197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3153</TotalTime>
  <Words>338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Trebuchet MS</vt:lpstr>
      <vt:lpstr>Tw Cen MT</vt:lpstr>
      <vt:lpstr>Wingdings</vt:lpstr>
      <vt:lpstr>Circuit</vt:lpstr>
      <vt:lpstr>Brick Breaker </vt:lpstr>
      <vt:lpstr>The aim of the game</vt:lpstr>
      <vt:lpstr>Modules</vt:lpstr>
      <vt:lpstr>Bcollisions</vt:lpstr>
      <vt:lpstr>BBall</vt:lpstr>
      <vt:lpstr>platform</vt:lpstr>
      <vt:lpstr>PowerPoint Presentation</vt:lpstr>
      <vt:lpstr>bscore</vt:lpstr>
      <vt:lpstr>initwin</vt:lpstr>
      <vt:lpstr>bmap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</dc:title>
  <dc:creator>Peter Knobloch</dc:creator>
  <cp:lastModifiedBy>Nemeth Raymond</cp:lastModifiedBy>
  <cp:revision>17</cp:revision>
  <dcterms:created xsi:type="dcterms:W3CDTF">2019-12-12T20:56:22Z</dcterms:created>
  <dcterms:modified xsi:type="dcterms:W3CDTF">2019-12-15T09:07:16Z</dcterms:modified>
</cp:coreProperties>
</file>