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60" r:id="rId3"/>
    <p:sldId id="264" r:id="rId4"/>
    <p:sldId id="262" r:id="rId5"/>
    <p:sldId id="263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02" autoAdjust="0"/>
    <p:restoredTop sz="95488" autoAdjust="0"/>
  </p:normalViewPr>
  <p:slideViewPr>
    <p:cSldViewPr snapToGrid="0" snapToObjects="1">
      <p:cViewPr varScale="1">
        <p:scale>
          <a:sx n="88" d="100"/>
          <a:sy n="88" d="100"/>
        </p:scale>
        <p:origin x="70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53752-7D50-447C-92EA-7EFA3AC2CE2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2CEBE-1456-465B-A33E-844B82F85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3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aeful-amri-0a7991229/" TargetMode="External"/><Relationship Id="rId2" Type="http://schemas.openxmlformats.org/officeDocument/2006/relationships/hyperlink" Target="mailto:saefulamri681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Raymon360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129482"/>
            <a:ext cx="6673581" cy="16440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DM Sans 14pt Medium" pitchFamily="2" charset="0"/>
                <a:cs typeface="Segoe UI" panose="020B0502040204020203" pitchFamily="34" charset="0"/>
              </a:rPr>
              <a:t>Olist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DM Sans 14pt Medium" pitchFamily="2" charset="0"/>
                <a:cs typeface="Segoe UI" panose="020B0502040204020203" pitchFamily="34" charset="0"/>
              </a:rPr>
              <a:t> E-Commerce Dashboard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12/24/2024 </a:t>
            </a:r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</a:t>
            </a:r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:57:49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12/24/2024 9:55:21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C3D7F9-EB25-EFBD-A8A1-3794897457DA}"/>
              </a:ext>
            </a:extLst>
          </p:cNvPr>
          <p:cNvSpPr txBox="1">
            <a:spLocks/>
          </p:cNvSpPr>
          <p:nvPr/>
        </p:nvSpPr>
        <p:spPr>
          <a:xfrm rot="16200000">
            <a:off x="9455941" y="4093464"/>
            <a:ext cx="4794530" cy="97930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>
              <a:defRPr/>
            </a:pPr>
            <a:r>
              <a:rPr lang="en-US" sz="5400" b="1" dirty="0">
                <a:solidFill>
                  <a:srgbClr val="F3C910">
                    <a:alpha val="24000"/>
                  </a:srgbClr>
                </a:solidFill>
                <a:latin typeface="Bebas" pitchFamily="2" charset="0"/>
                <a:cs typeface="Segoe UI" panose="020B0502040204020203" pitchFamily="34" charset="0"/>
              </a:rPr>
              <a:t>SAEFUL AMRI</a:t>
            </a:r>
          </a:p>
        </p:txBody>
      </p:sp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24185F-0D11-CCD3-C384-0691D224E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09"/>
            <a:ext cx="12192000" cy="68271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5CD08A-9557-3925-60AA-6C8C9BAED1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280" t="63244" r="937" b="1819"/>
          <a:stretch/>
        </p:blipFill>
        <p:spPr>
          <a:xfrm>
            <a:off x="9193724" y="4285298"/>
            <a:ext cx="2900673" cy="245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9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99EB00-210E-D065-FA2C-A4BA15058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73"/>
            <a:ext cx="12192000" cy="682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4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062092-E36D-DFE0-564B-3AA976F98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74"/>
            <a:ext cx="12192000" cy="68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1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F4AF8A-E509-1A84-DA38-26B1A1D56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13"/>
            <a:ext cx="12192000" cy="68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8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23;p49">
            <a:extLst>
              <a:ext uri="{FF2B5EF4-FFF2-40B4-BE49-F238E27FC236}">
                <a16:creationId xmlns:a16="http://schemas.microsoft.com/office/drawing/2014/main" id="{63A214AE-A349-B309-4E1C-06637ABC0812}"/>
              </a:ext>
            </a:extLst>
          </p:cNvPr>
          <p:cNvSpPr txBox="1">
            <a:spLocks/>
          </p:cNvSpPr>
          <p:nvPr/>
        </p:nvSpPr>
        <p:spPr>
          <a:xfrm>
            <a:off x="1760501" y="2474426"/>
            <a:ext cx="3108300" cy="15655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5400" dirty="0">
                <a:latin typeface="Playfair Display Medium" pitchFamily="2" charset="0"/>
              </a:rPr>
              <a:t>THANK YOU</a:t>
            </a:r>
          </a:p>
        </p:txBody>
      </p:sp>
      <p:sp>
        <p:nvSpPr>
          <p:cNvPr id="5" name="Google Shape;10056;p68">
            <a:extLst>
              <a:ext uri="{FF2B5EF4-FFF2-40B4-BE49-F238E27FC236}">
                <a16:creationId xmlns:a16="http://schemas.microsoft.com/office/drawing/2014/main" id="{9976E2FB-7470-ED02-DED7-E2CB31735F8A}"/>
              </a:ext>
            </a:extLst>
          </p:cNvPr>
          <p:cNvSpPr/>
          <p:nvPr/>
        </p:nvSpPr>
        <p:spPr>
          <a:xfrm>
            <a:off x="6507420" y="2663092"/>
            <a:ext cx="221262" cy="155479"/>
          </a:xfrm>
          <a:custGeom>
            <a:avLst/>
            <a:gdLst/>
            <a:ahLst/>
            <a:cxnLst/>
            <a:rect l="l" t="t" r="r" b="b"/>
            <a:pathLst>
              <a:path w="11658" h="8192" extrusionOk="0">
                <a:moveTo>
                  <a:pt x="10429" y="662"/>
                </a:moveTo>
                <a:cubicBezTo>
                  <a:pt x="10114" y="1008"/>
                  <a:pt x="6207" y="4915"/>
                  <a:pt x="6081" y="5072"/>
                </a:cubicBezTo>
                <a:cubicBezTo>
                  <a:pt x="6018" y="5135"/>
                  <a:pt x="5916" y="5167"/>
                  <a:pt x="5813" y="5167"/>
                </a:cubicBezTo>
                <a:cubicBezTo>
                  <a:pt x="5711" y="5167"/>
                  <a:pt x="5608" y="5135"/>
                  <a:pt x="5545" y="5072"/>
                </a:cubicBezTo>
                <a:lnTo>
                  <a:pt x="1135" y="662"/>
                </a:lnTo>
                <a:close/>
                <a:moveTo>
                  <a:pt x="662" y="1134"/>
                </a:moveTo>
                <a:lnTo>
                  <a:pt x="3624" y="4096"/>
                </a:lnTo>
                <a:lnTo>
                  <a:pt x="662" y="7057"/>
                </a:lnTo>
                <a:lnTo>
                  <a:pt x="662" y="1134"/>
                </a:lnTo>
                <a:close/>
                <a:moveTo>
                  <a:pt x="10996" y="1134"/>
                </a:moveTo>
                <a:lnTo>
                  <a:pt x="10996" y="7057"/>
                </a:lnTo>
                <a:lnTo>
                  <a:pt x="8034" y="4096"/>
                </a:lnTo>
                <a:lnTo>
                  <a:pt x="10996" y="1134"/>
                </a:lnTo>
                <a:close/>
                <a:moveTo>
                  <a:pt x="7562" y="4568"/>
                </a:moveTo>
                <a:lnTo>
                  <a:pt x="10492" y="7530"/>
                </a:lnTo>
                <a:lnTo>
                  <a:pt x="1198" y="7530"/>
                </a:lnTo>
                <a:lnTo>
                  <a:pt x="4096" y="4568"/>
                </a:lnTo>
                <a:lnTo>
                  <a:pt x="5073" y="5545"/>
                </a:lnTo>
                <a:cubicBezTo>
                  <a:pt x="5278" y="5750"/>
                  <a:pt x="5553" y="5852"/>
                  <a:pt x="5829" y="5852"/>
                </a:cubicBezTo>
                <a:cubicBezTo>
                  <a:pt x="6105" y="5852"/>
                  <a:pt x="6380" y="5750"/>
                  <a:pt x="6585" y="5545"/>
                </a:cubicBezTo>
                <a:lnTo>
                  <a:pt x="7562" y="4568"/>
                </a:lnTo>
                <a:close/>
                <a:moveTo>
                  <a:pt x="1009" y="0"/>
                </a:moveTo>
                <a:cubicBezTo>
                  <a:pt x="473" y="0"/>
                  <a:pt x="1" y="473"/>
                  <a:pt x="1" y="1008"/>
                </a:cubicBezTo>
                <a:lnTo>
                  <a:pt x="1" y="7152"/>
                </a:lnTo>
                <a:cubicBezTo>
                  <a:pt x="1" y="7719"/>
                  <a:pt x="473" y="8191"/>
                  <a:pt x="1009" y="8191"/>
                </a:cubicBezTo>
                <a:lnTo>
                  <a:pt x="10618" y="8191"/>
                </a:lnTo>
                <a:cubicBezTo>
                  <a:pt x="11185" y="8191"/>
                  <a:pt x="11657" y="7719"/>
                  <a:pt x="11657" y="7152"/>
                </a:cubicBezTo>
                <a:lnTo>
                  <a:pt x="11657" y="1008"/>
                </a:lnTo>
                <a:cubicBezTo>
                  <a:pt x="11657" y="441"/>
                  <a:pt x="11185" y="0"/>
                  <a:pt x="1061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10249;p68">
            <a:extLst>
              <a:ext uri="{FF2B5EF4-FFF2-40B4-BE49-F238E27FC236}">
                <a16:creationId xmlns:a16="http://schemas.microsoft.com/office/drawing/2014/main" id="{B80032BE-CAAE-FE94-1E39-A88F60AF3085}"/>
              </a:ext>
            </a:extLst>
          </p:cNvPr>
          <p:cNvGrpSpPr/>
          <p:nvPr/>
        </p:nvGrpSpPr>
        <p:grpSpPr>
          <a:xfrm>
            <a:off x="6507398" y="3133305"/>
            <a:ext cx="212175" cy="212153"/>
            <a:chOff x="812101" y="2571761"/>
            <a:chExt cx="417066" cy="417024"/>
          </a:xfrm>
        </p:grpSpPr>
        <p:sp>
          <p:nvSpPr>
            <p:cNvPr id="7" name="Google Shape;10250;p68">
              <a:extLst>
                <a:ext uri="{FF2B5EF4-FFF2-40B4-BE49-F238E27FC236}">
                  <a16:creationId xmlns:a16="http://schemas.microsoft.com/office/drawing/2014/main" id="{F05E59F1-7C48-89CD-B297-73295B62C525}"/>
                </a:ext>
              </a:extLst>
            </p:cNvPr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251;p68">
              <a:extLst>
                <a:ext uri="{FF2B5EF4-FFF2-40B4-BE49-F238E27FC236}">
                  <a16:creationId xmlns:a16="http://schemas.microsoft.com/office/drawing/2014/main" id="{E32DC579-4DC6-0724-DC55-1E7B6C88C3BB}"/>
                </a:ext>
              </a:extLst>
            </p:cNvPr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252;p68">
              <a:extLst>
                <a:ext uri="{FF2B5EF4-FFF2-40B4-BE49-F238E27FC236}">
                  <a16:creationId xmlns:a16="http://schemas.microsoft.com/office/drawing/2014/main" id="{6040F4AE-6027-113E-6D31-2780DDA6B4D5}"/>
                </a:ext>
              </a:extLst>
            </p:cNvPr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253;p68">
              <a:extLst>
                <a:ext uri="{FF2B5EF4-FFF2-40B4-BE49-F238E27FC236}">
                  <a16:creationId xmlns:a16="http://schemas.microsoft.com/office/drawing/2014/main" id="{14AF10BB-C6CB-7BE2-E837-7A5A304955AC}"/>
                </a:ext>
              </a:extLst>
            </p:cNvPr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10254;p68">
            <a:extLst>
              <a:ext uri="{FF2B5EF4-FFF2-40B4-BE49-F238E27FC236}">
                <a16:creationId xmlns:a16="http://schemas.microsoft.com/office/drawing/2014/main" id="{B835F077-2897-78EE-602F-160D5309BA17}"/>
              </a:ext>
            </a:extLst>
          </p:cNvPr>
          <p:cNvGrpSpPr/>
          <p:nvPr/>
        </p:nvGrpSpPr>
        <p:grpSpPr>
          <a:xfrm>
            <a:off x="6507420" y="2877690"/>
            <a:ext cx="212153" cy="212153"/>
            <a:chOff x="1323129" y="2571761"/>
            <a:chExt cx="417024" cy="417024"/>
          </a:xfrm>
        </p:grpSpPr>
        <p:sp>
          <p:nvSpPr>
            <p:cNvPr id="12" name="Google Shape;10255;p68">
              <a:extLst>
                <a:ext uri="{FF2B5EF4-FFF2-40B4-BE49-F238E27FC236}">
                  <a16:creationId xmlns:a16="http://schemas.microsoft.com/office/drawing/2014/main" id="{4EEE46E9-05C3-EEA0-0EBE-180844DD81A7}"/>
                </a:ext>
              </a:extLst>
            </p:cNvPr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256;p68">
              <a:extLst>
                <a:ext uri="{FF2B5EF4-FFF2-40B4-BE49-F238E27FC236}">
                  <a16:creationId xmlns:a16="http://schemas.microsoft.com/office/drawing/2014/main" id="{0B17968A-77EC-3C3E-803F-115AB7BBD4B0}"/>
                </a:ext>
              </a:extLst>
            </p:cNvPr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257;p68">
              <a:extLst>
                <a:ext uri="{FF2B5EF4-FFF2-40B4-BE49-F238E27FC236}">
                  <a16:creationId xmlns:a16="http://schemas.microsoft.com/office/drawing/2014/main" id="{EDAD589F-80E4-9EEE-1BD4-5D670B1EB0E5}"/>
                </a:ext>
              </a:extLst>
            </p:cNvPr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258;p68">
              <a:extLst>
                <a:ext uri="{FF2B5EF4-FFF2-40B4-BE49-F238E27FC236}">
                  <a16:creationId xmlns:a16="http://schemas.microsoft.com/office/drawing/2014/main" id="{68E13985-74A4-FD0F-CC25-4CBD991438F0}"/>
                </a:ext>
              </a:extLst>
            </p:cNvPr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B600D88-8127-7070-974F-5D80DFBC5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139359"/>
              </p:ext>
            </p:extLst>
          </p:nvPr>
        </p:nvGraphicFramePr>
        <p:xfrm>
          <a:off x="6816855" y="2600194"/>
          <a:ext cx="3526471" cy="754380"/>
        </p:xfrm>
        <a:graphic>
          <a:graphicData uri="http://schemas.openxmlformats.org/drawingml/2006/table">
            <a:tbl>
              <a:tblPr firstRow="1" bandRow="1"/>
              <a:tblGrid>
                <a:gridCol w="3526471">
                  <a:extLst>
                    <a:ext uri="{9D8B030D-6E8A-4147-A177-3AD203B41FA5}">
                      <a16:colId xmlns:a16="http://schemas.microsoft.com/office/drawing/2014/main" val="3143124167"/>
                    </a:ext>
                  </a:extLst>
                </a:gridCol>
              </a:tblGrid>
              <a:tr h="240121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DM Sans" pitchFamily="2" charset="0"/>
                          <a:hlinkClick r:id="rId2"/>
                        </a:rPr>
                        <a:t>saefulamri681@gmail.com</a:t>
                      </a:r>
                      <a:endParaRPr lang="en-US" sz="1050" dirty="0">
                        <a:latin typeface="DM Sans" pitchFamily="2" charset="0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680246"/>
                  </a:ext>
                </a:extLst>
              </a:tr>
              <a:tr h="2401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DM Sans" pitchFamily="2" charset="0"/>
                          <a:hlinkClick r:id="rId3"/>
                        </a:rPr>
                        <a:t>https://www.linkedin.com/in/saeful-amri-0a7991229/</a:t>
                      </a:r>
                      <a:endParaRPr lang="en-US" sz="1050" dirty="0">
                        <a:latin typeface="DM Sans" pitchFamily="2" charset="0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3709127"/>
                  </a:ext>
                </a:extLst>
              </a:tr>
              <a:tr h="240121"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DM Sans" pitchFamily="2" charset="0"/>
                        </a:rPr>
                        <a:t>sfl_amri</a:t>
                      </a:r>
                      <a:r>
                        <a:rPr lang="en-US" sz="1050" dirty="0">
                          <a:latin typeface="DM Sans" pitchFamily="2" charset="0"/>
                        </a:rPr>
                        <a:t>_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4484324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ABA23DA0-A633-8108-552B-E24ABD95C5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014828" y="3126075"/>
            <a:ext cx="212175" cy="212175"/>
          </a:xfrm>
          <a:prstGeom prst="rect">
            <a:avLst/>
          </a:prstGeom>
        </p:spPr>
      </p:pic>
      <p:sp>
        <p:nvSpPr>
          <p:cNvPr id="18" name="TextBox 17">
            <a:hlinkClick r:id="rId5"/>
            <a:extLst>
              <a:ext uri="{FF2B5EF4-FFF2-40B4-BE49-F238E27FC236}">
                <a16:creationId xmlns:a16="http://schemas.microsoft.com/office/drawing/2014/main" id="{BBCAFB9B-E1BD-7FA2-10CA-F3D74963832C}"/>
              </a:ext>
            </a:extLst>
          </p:cNvPr>
          <p:cNvSpPr txBox="1"/>
          <p:nvPr/>
        </p:nvSpPr>
        <p:spPr>
          <a:xfrm>
            <a:off x="8175753" y="3112721"/>
            <a:ext cx="22557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DM Sans" pitchFamily="2" charset="0"/>
              </a:rPr>
              <a:t>https://github.com/Raymon360</a:t>
            </a:r>
          </a:p>
        </p:txBody>
      </p:sp>
    </p:spTree>
    <p:extLst>
      <p:ext uri="{BB962C8B-B14F-4D97-AF65-F5344CB8AC3E}">
        <p14:creationId xmlns:p14="http://schemas.microsoft.com/office/powerpoint/2010/main" val="304498181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50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Bebas</vt:lpstr>
      <vt:lpstr>Calibri</vt:lpstr>
      <vt:lpstr>Calibri Light</vt:lpstr>
      <vt:lpstr>DM Sans</vt:lpstr>
      <vt:lpstr>DM Sans 14pt Medium</vt:lpstr>
      <vt:lpstr>Playfair Display Medium</vt:lpstr>
      <vt:lpstr>Segoe UI</vt:lpstr>
      <vt:lpstr>Segoe UI Semibold</vt:lpstr>
      <vt:lpstr>Custom Design</vt:lpstr>
      <vt:lpstr>Olist E-Commerce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Saeful Amri</cp:lastModifiedBy>
  <cp:revision>9</cp:revision>
  <dcterms:created xsi:type="dcterms:W3CDTF">2016-09-04T11:54:55Z</dcterms:created>
  <dcterms:modified xsi:type="dcterms:W3CDTF">2024-12-24T03:38:06Z</dcterms:modified>
</cp:coreProperties>
</file>