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sldIdLst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19" autoAdjust="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id Paul Raj R S" userId="fc2ac4ee6bb05d2c" providerId="LiveId" clId="{C21E8B7B-43B1-49B2-AD72-5C7EA9D436BF}"/>
    <pc:docChg chg="undo redo custSel addSld modSld">
      <pc:chgData name="David Paul Raj R S" userId="fc2ac4ee6bb05d2c" providerId="LiveId" clId="{C21E8B7B-43B1-49B2-AD72-5C7EA9D436BF}" dt="2020-09-13T08:47:49.437" v="1248" actId="1076"/>
      <pc:docMkLst>
        <pc:docMk/>
      </pc:docMkLst>
      <pc:sldChg chg="addSp modSp mod">
        <pc:chgData name="David Paul Raj R S" userId="fc2ac4ee6bb05d2c" providerId="LiveId" clId="{C21E8B7B-43B1-49B2-AD72-5C7EA9D436BF}" dt="2020-09-13T05:52:28.598" v="112" actId="122"/>
        <pc:sldMkLst>
          <pc:docMk/>
          <pc:sldMk cId="121601030" sldId="258"/>
        </pc:sldMkLst>
        <pc:spChg chg="add mod">
          <ac:chgData name="David Paul Raj R S" userId="fc2ac4ee6bb05d2c" providerId="LiveId" clId="{C21E8B7B-43B1-49B2-AD72-5C7EA9D436BF}" dt="2020-09-13T05:52:28.598" v="112" actId="122"/>
          <ac:spMkLst>
            <pc:docMk/>
            <pc:sldMk cId="121601030" sldId="258"/>
            <ac:spMk id="2" creationId="{4FDD951A-23C2-4717-AFD5-53ACA0413819}"/>
          </ac:spMkLst>
        </pc:spChg>
      </pc:sldChg>
      <pc:sldChg chg="addSp modSp new mod">
        <pc:chgData name="David Paul Raj R S" userId="fc2ac4ee6bb05d2c" providerId="LiveId" clId="{C21E8B7B-43B1-49B2-AD72-5C7EA9D436BF}" dt="2020-09-13T05:54:43.331" v="180" actId="20577"/>
        <pc:sldMkLst>
          <pc:docMk/>
          <pc:sldMk cId="1378599021" sldId="259"/>
        </pc:sldMkLst>
        <pc:spChg chg="add mod">
          <ac:chgData name="David Paul Raj R S" userId="fc2ac4ee6bb05d2c" providerId="LiveId" clId="{C21E8B7B-43B1-49B2-AD72-5C7EA9D436BF}" dt="2020-09-13T05:54:43.331" v="180" actId="20577"/>
          <ac:spMkLst>
            <pc:docMk/>
            <pc:sldMk cId="1378599021" sldId="259"/>
            <ac:spMk id="6" creationId="{E5CB6015-D446-492A-A723-18240B8A227C}"/>
          </ac:spMkLst>
        </pc:spChg>
        <pc:picChg chg="add">
          <ac:chgData name="David Paul Raj R S" userId="fc2ac4ee6bb05d2c" providerId="LiveId" clId="{C21E8B7B-43B1-49B2-AD72-5C7EA9D436BF}" dt="2020-09-13T05:52:44.443" v="114" actId="22"/>
          <ac:picMkLst>
            <pc:docMk/>
            <pc:sldMk cId="1378599021" sldId="259"/>
            <ac:picMk id="5" creationId="{1FAA0972-7AA3-4495-BDDF-F2CA516C7497}"/>
          </ac:picMkLst>
        </pc:picChg>
      </pc:sldChg>
      <pc:sldChg chg="addSp modSp new mod">
        <pc:chgData name="David Paul Raj R S" userId="fc2ac4ee6bb05d2c" providerId="LiveId" clId="{C21E8B7B-43B1-49B2-AD72-5C7EA9D436BF}" dt="2020-09-13T05:57:39.401" v="237" actId="1076"/>
        <pc:sldMkLst>
          <pc:docMk/>
          <pc:sldMk cId="679967673" sldId="260"/>
        </pc:sldMkLst>
        <pc:spChg chg="add mod">
          <ac:chgData name="David Paul Raj R S" userId="fc2ac4ee6bb05d2c" providerId="LiveId" clId="{C21E8B7B-43B1-49B2-AD72-5C7EA9D436BF}" dt="2020-09-13T05:57:39.401" v="237" actId="1076"/>
          <ac:spMkLst>
            <pc:docMk/>
            <pc:sldMk cId="679967673" sldId="260"/>
            <ac:spMk id="6" creationId="{BB295E54-2678-42D6-9FDF-DBFD42DC969B}"/>
          </ac:spMkLst>
        </pc:spChg>
        <pc:picChg chg="add">
          <ac:chgData name="David Paul Raj R S" userId="fc2ac4ee6bb05d2c" providerId="LiveId" clId="{C21E8B7B-43B1-49B2-AD72-5C7EA9D436BF}" dt="2020-09-13T05:55:09.992" v="182" actId="22"/>
          <ac:picMkLst>
            <pc:docMk/>
            <pc:sldMk cId="679967673" sldId="260"/>
            <ac:picMk id="5" creationId="{0B57DB47-F30F-45E8-8B4D-6520BD257E30}"/>
          </ac:picMkLst>
        </pc:picChg>
      </pc:sldChg>
      <pc:sldChg chg="addSp delSp modSp new mod">
        <pc:chgData name="David Paul Raj R S" userId="fc2ac4ee6bb05d2c" providerId="LiveId" clId="{C21E8B7B-43B1-49B2-AD72-5C7EA9D436BF}" dt="2020-09-13T06:00:19.712" v="302" actId="1076"/>
        <pc:sldMkLst>
          <pc:docMk/>
          <pc:sldMk cId="2269621277" sldId="261"/>
        </pc:sldMkLst>
        <pc:spChg chg="add del mod">
          <ac:chgData name="David Paul Raj R S" userId="fc2ac4ee6bb05d2c" providerId="LiveId" clId="{C21E8B7B-43B1-49B2-AD72-5C7EA9D436BF}" dt="2020-09-13T05:58:41.783" v="246"/>
          <ac:spMkLst>
            <pc:docMk/>
            <pc:sldMk cId="2269621277" sldId="261"/>
            <ac:spMk id="6" creationId="{6F969B28-5F21-42B4-A68C-2D1096602A69}"/>
          </ac:spMkLst>
        </pc:spChg>
        <pc:spChg chg="add mod">
          <ac:chgData name="David Paul Raj R S" userId="fc2ac4ee6bb05d2c" providerId="LiveId" clId="{C21E8B7B-43B1-49B2-AD72-5C7EA9D436BF}" dt="2020-09-13T05:59:37.570" v="264" actId="1076"/>
          <ac:spMkLst>
            <pc:docMk/>
            <pc:sldMk cId="2269621277" sldId="261"/>
            <ac:spMk id="7" creationId="{085A8EEB-1851-456D-BD93-9CEE4802CE8B}"/>
          </ac:spMkLst>
        </pc:spChg>
        <pc:spChg chg="add mod">
          <ac:chgData name="David Paul Raj R S" userId="fc2ac4ee6bb05d2c" providerId="LiveId" clId="{C21E8B7B-43B1-49B2-AD72-5C7EA9D436BF}" dt="2020-09-13T06:00:19.712" v="302" actId="1076"/>
          <ac:spMkLst>
            <pc:docMk/>
            <pc:sldMk cId="2269621277" sldId="261"/>
            <ac:spMk id="8" creationId="{0E6B5980-5292-4964-9CD9-ED84C5E19658}"/>
          </ac:spMkLst>
        </pc:spChg>
        <pc:picChg chg="add">
          <ac:chgData name="David Paul Raj R S" userId="fc2ac4ee6bb05d2c" providerId="LiveId" clId="{C21E8B7B-43B1-49B2-AD72-5C7EA9D436BF}" dt="2020-09-13T05:57:51.325" v="239" actId="22"/>
          <ac:picMkLst>
            <pc:docMk/>
            <pc:sldMk cId="2269621277" sldId="261"/>
            <ac:picMk id="5" creationId="{E74D3369-D56C-4E51-97D4-0CE5BB1D7802}"/>
          </ac:picMkLst>
        </pc:picChg>
      </pc:sldChg>
      <pc:sldChg chg="addSp modSp new mod">
        <pc:chgData name="David Paul Raj R S" userId="fc2ac4ee6bb05d2c" providerId="LiveId" clId="{C21E8B7B-43B1-49B2-AD72-5C7EA9D436BF}" dt="2020-09-13T06:10:40.734" v="518" actId="1076"/>
        <pc:sldMkLst>
          <pc:docMk/>
          <pc:sldMk cId="3983491311" sldId="262"/>
        </pc:sldMkLst>
        <pc:spChg chg="add mod">
          <ac:chgData name="David Paul Raj R S" userId="fc2ac4ee6bb05d2c" providerId="LiveId" clId="{C21E8B7B-43B1-49B2-AD72-5C7EA9D436BF}" dt="2020-09-13T06:06:34.957" v="465" actId="1076"/>
          <ac:spMkLst>
            <pc:docMk/>
            <pc:sldMk cId="3983491311" sldId="262"/>
            <ac:spMk id="6" creationId="{1BA67A0E-C18E-45DA-B438-4613CBC5E376}"/>
          </ac:spMkLst>
        </pc:spChg>
        <pc:spChg chg="add mod">
          <ac:chgData name="David Paul Raj R S" userId="fc2ac4ee6bb05d2c" providerId="LiveId" clId="{C21E8B7B-43B1-49B2-AD72-5C7EA9D436BF}" dt="2020-09-13T06:10:40.734" v="518" actId="1076"/>
          <ac:spMkLst>
            <pc:docMk/>
            <pc:sldMk cId="3983491311" sldId="262"/>
            <ac:spMk id="7" creationId="{DD9DA7DB-D677-4121-AB64-EEF6AF79A11C}"/>
          </ac:spMkLst>
        </pc:spChg>
        <pc:spChg chg="add mod">
          <ac:chgData name="David Paul Raj R S" userId="fc2ac4ee6bb05d2c" providerId="LiveId" clId="{C21E8B7B-43B1-49B2-AD72-5C7EA9D436BF}" dt="2020-09-13T06:10:32.574" v="517" actId="1076"/>
          <ac:spMkLst>
            <pc:docMk/>
            <pc:sldMk cId="3983491311" sldId="262"/>
            <ac:spMk id="9" creationId="{C94F44FE-9802-4302-9344-01E5EBC8FEFB}"/>
          </ac:spMkLst>
        </pc:spChg>
        <pc:picChg chg="add">
          <ac:chgData name="David Paul Raj R S" userId="fc2ac4ee6bb05d2c" providerId="LiveId" clId="{C21E8B7B-43B1-49B2-AD72-5C7EA9D436BF}" dt="2020-09-13T06:02:25.241" v="304" actId="22"/>
          <ac:picMkLst>
            <pc:docMk/>
            <pc:sldMk cId="3983491311" sldId="262"/>
            <ac:picMk id="5" creationId="{91EB87D3-992E-4E21-9E67-30A067D0EA08}"/>
          </ac:picMkLst>
        </pc:picChg>
      </pc:sldChg>
      <pc:sldChg chg="addSp delSp modSp new mod">
        <pc:chgData name="David Paul Raj R S" userId="fc2ac4ee6bb05d2c" providerId="LiveId" clId="{C21E8B7B-43B1-49B2-AD72-5C7EA9D436BF}" dt="2020-09-13T06:24:56.312" v="730" actId="1076"/>
        <pc:sldMkLst>
          <pc:docMk/>
          <pc:sldMk cId="3277131772" sldId="263"/>
        </pc:sldMkLst>
        <pc:spChg chg="add del">
          <ac:chgData name="David Paul Raj R S" userId="fc2ac4ee6bb05d2c" providerId="LiveId" clId="{C21E8B7B-43B1-49B2-AD72-5C7EA9D436BF}" dt="2020-09-13T06:11:35.692" v="521" actId="478"/>
          <ac:spMkLst>
            <pc:docMk/>
            <pc:sldMk cId="3277131772" sldId="263"/>
            <ac:spMk id="5" creationId="{E30FCD18-AAAF-4ED5-913F-D265F057BEA9}"/>
          </ac:spMkLst>
        </pc:spChg>
        <pc:spChg chg="add mod">
          <ac:chgData name="David Paul Raj R S" userId="fc2ac4ee6bb05d2c" providerId="LiveId" clId="{C21E8B7B-43B1-49B2-AD72-5C7EA9D436BF}" dt="2020-09-13T06:15:50.291" v="587" actId="1076"/>
          <ac:spMkLst>
            <pc:docMk/>
            <pc:sldMk cId="3277131772" sldId="263"/>
            <ac:spMk id="8" creationId="{FD69FDA1-529F-469E-BD7D-31ADB0429A77}"/>
          </ac:spMkLst>
        </pc:spChg>
        <pc:spChg chg="add mod">
          <ac:chgData name="David Paul Raj R S" userId="fc2ac4ee6bb05d2c" providerId="LiveId" clId="{C21E8B7B-43B1-49B2-AD72-5C7EA9D436BF}" dt="2020-09-13T06:20:39.821" v="673" actId="1076"/>
          <ac:spMkLst>
            <pc:docMk/>
            <pc:sldMk cId="3277131772" sldId="263"/>
            <ac:spMk id="9" creationId="{82A3A703-44E9-48D3-98DA-FB357FDB5003}"/>
          </ac:spMkLst>
        </pc:spChg>
        <pc:spChg chg="add mod">
          <ac:chgData name="David Paul Raj R S" userId="fc2ac4ee6bb05d2c" providerId="LiveId" clId="{C21E8B7B-43B1-49B2-AD72-5C7EA9D436BF}" dt="2020-09-13T06:24:56.312" v="730" actId="1076"/>
          <ac:spMkLst>
            <pc:docMk/>
            <pc:sldMk cId="3277131772" sldId="263"/>
            <ac:spMk id="11" creationId="{5A2820EE-52D0-4206-A2EC-53C8DFE08C8C}"/>
          </ac:spMkLst>
        </pc:spChg>
        <pc:picChg chg="add">
          <ac:chgData name="David Paul Raj R S" userId="fc2ac4ee6bb05d2c" providerId="LiveId" clId="{C21E8B7B-43B1-49B2-AD72-5C7EA9D436BF}" dt="2020-09-13T06:11:39.646" v="522" actId="22"/>
          <ac:picMkLst>
            <pc:docMk/>
            <pc:sldMk cId="3277131772" sldId="263"/>
            <ac:picMk id="7" creationId="{9DBEB64E-5B74-40BA-BC82-5AB1A0453819}"/>
          </ac:picMkLst>
        </pc:picChg>
      </pc:sldChg>
      <pc:sldChg chg="addSp delSp modSp new mod modAnim">
        <pc:chgData name="David Paul Raj R S" userId="fc2ac4ee6bb05d2c" providerId="LiveId" clId="{C21E8B7B-43B1-49B2-AD72-5C7EA9D436BF}" dt="2020-09-13T06:40:03.816" v="877"/>
        <pc:sldMkLst>
          <pc:docMk/>
          <pc:sldMk cId="4134142036" sldId="264"/>
        </pc:sldMkLst>
        <pc:spChg chg="add del">
          <ac:chgData name="David Paul Raj R S" userId="fc2ac4ee6bb05d2c" providerId="LiveId" clId="{C21E8B7B-43B1-49B2-AD72-5C7EA9D436BF}" dt="2020-09-13T06:25:04.411" v="733" actId="478"/>
          <ac:spMkLst>
            <pc:docMk/>
            <pc:sldMk cId="4134142036" sldId="264"/>
            <ac:spMk id="5" creationId="{532C5A14-C937-4F8F-BA9E-B0103B7D2C60}"/>
          </ac:spMkLst>
        </pc:spChg>
        <pc:spChg chg="add mod">
          <ac:chgData name="David Paul Raj R S" userId="fc2ac4ee6bb05d2c" providerId="LiveId" clId="{C21E8B7B-43B1-49B2-AD72-5C7EA9D436BF}" dt="2020-09-13T06:27:29.191" v="763" actId="1076"/>
          <ac:spMkLst>
            <pc:docMk/>
            <pc:sldMk cId="4134142036" sldId="264"/>
            <ac:spMk id="8" creationId="{952775CF-FE1C-4BCD-8397-173D0D813807}"/>
          </ac:spMkLst>
        </pc:spChg>
        <pc:spChg chg="add mod">
          <ac:chgData name="David Paul Raj R S" userId="fc2ac4ee6bb05d2c" providerId="LiveId" clId="{C21E8B7B-43B1-49B2-AD72-5C7EA9D436BF}" dt="2020-09-13T06:30:45.615" v="867" actId="1076"/>
          <ac:spMkLst>
            <pc:docMk/>
            <pc:sldMk cId="4134142036" sldId="264"/>
            <ac:spMk id="9" creationId="{1ECA0F82-9195-4776-86A0-816B008CFA9A}"/>
          </ac:spMkLst>
        </pc:spChg>
        <pc:picChg chg="add">
          <ac:chgData name="David Paul Raj R S" userId="fc2ac4ee6bb05d2c" providerId="LiveId" clId="{C21E8B7B-43B1-49B2-AD72-5C7EA9D436BF}" dt="2020-09-13T06:25:08.992" v="734" actId="22"/>
          <ac:picMkLst>
            <pc:docMk/>
            <pc:sldMk cId="4134142036" sldId="264"/>
            <ac:picMk id="7" creationId="{36372F63-D730-4894-936E-C43E9599091C}"/>
          </ac:picMkLst>
        </pc:picChg>
      </pc:sldChg>
      <pc:sldChg chg="addSp delSp modSp new mod delAnim modAnim">
        <pc:chgData name="David Paul Raj R S" userId="fc2ac4ee6bb05d2c" providerId="LiveId" clId="{C21E8B7B-43B1-49B2-AD72-5C7EA9D436BF}" dt="2020-09-13T08:47:49.437" v="1248" actId="1076"/>
        <pc:sldMkLst>
          <pc:docMk/>
          <pc:sldMk cId="2808831634" sldId="265"/>
        </pc:sldMkLst>
        <pc:spChg chg="add del mod">
          <ac:chgData name="David Paul Raj R S" userId="fc2ac4ee6bb05d2c" providerId="LiveId" clId="{C21E8B7B-43B1-49B2-AD72-5C7EA9D436BF}" dt="2020-09-13T08:42:53.752" v="929" actId="21"/>
          <ac:spMkLst>
            <pc:docMk/>
            <pc:sldMk cId="2808831634" sldId="265"/>
            <ac:spMk id="2" creationId="{1A8C9483-FDE8-4EAB-BA6E-B1F8FAAED0D9}"/>
          </ac:spMkLst>
        </pc:spChg>
        <pc:spChg chg="del">
          <ac:chgData name="David Paul Raj R S" userId="fc2ac4ee6bb05d2c" providerId="LiveId" clId="{C21E8B7B-43B1-49B2-AD72-5C7EA9D436BF}" dt="2020-09-13T08:41:48.163" v="915"/>
          <ac:spMkLst>
            <pc:docMk/>
            <pc:sldMk cId="2808831634" sldId="265"/>
            <ac:spMk id="3" creationId="{AB2234BC-BBF8-4EEC-93FE-324EE949D346}"/>
          </ac:spMkLst>
        </pc:spChg>
        <pc:spChg chg="add del mod">
          <ac:chgData name="David Paul Raj R S" userId="fc2ac4ee6bb05d2c" providerId="LiveId" clId="{C21E8B7B-43B1-49B2-AD72-5C7EA9D436BF}" dt="2020-09-13T08:34:17.325" v="883"/>
          <ac:spMkLst>
            <pc:docMk/>
            <pc:sldMk cId="2808831634" sldId="265"/>
            <ac:spMk id="6" creationId="{20751D86-C230-45B6-BCD4-CDEB35FF7882}"/>
          </ac:spMkLst>
        </pc:spChg>
        <pc:spChg chg="add mod">
          <ac:chgData name="David Paul Raj R S" userId="fc2ac4ee6bb05d2c" providerId="LiveId" clId="{C21E8B7B-43B1-49B2-AD72-5C7EA9D436BF}" dt="2020-09-13T08:47:49.437" v="1248" actId="1076"/>
          <ac:spMkLst>
            <pc:docMk/>
            <pc:sldMk cId="2808831634" sldId="265"/>
            <ac:spMk id="7" creationId="{920323A4-3DDC-4EBA-8DF5-D721995280C8}"/>
          </ac:spMkLst>
        </pc:spChg>
        <pc:spChg chg="add del mod">
          <ac:chgData name="David Paul Raj R S" userId="fc2ac4ee6bb05d2c" providerId="LiveId" clId="{C21E8B7B-43B1-49B2-AD72-5C7EA9D436BF}" dt="2020-09-13T08:42:32.768" v="922" actId="478"/>
          <ac:spMkLst>
            <pc:docMk/>
            <pc:sldMk cId="2808831634" sldId="265"/>
            <ac:spMk id="10" creationId="{49D06680-0756-492E-A769-8834B5F537EE}"/>
          </ac:spMkLst>
        </pc:spChg>
        <pc:spChg chg="add mod">
          <ac:chgData name="David Paul Raj R S" userId="fc2ac4ee6bb05d2c" providerId="LiveId" clId="{C21E8B7B-43B1-49B2-AD72-5C7EA9D436BF}" dt="2020-09-13T08:47:44.565" v="1247" actId="1076"/>
          <ac:spMkLst>
            <pc:docMk/>
            <pc:sldMk cId="2808831634" sldId="265"/>
            <ac:spMk id="11" creationId="{8B460AB8-6A65-41C4-B66A-D5BE70BB4755}"/>
          </ac:spMkLst>
        </pc:spChg>
        <pc:picChg chg="add del ord">
          <ac:chgData name="David Paul Raj R S" userId="fc2ac4ee6bb05d2c" providerId="LiveId" clId="{C21E8B7B-43B1-49B2-AD72-5C7EA9D436BF}" dt="2020-09-13T08:42:45.512" v="928" actId="21"/>
          <ac:picMkLst>
            <pc:docMk/>
            <pc:sldMk cId="2808831634" sldId="265"/>
            <ac:picMk id="5" creationId="{5F820A2D-61A1-405F-AD0A-1C8A0B575731}"/>
          </ac:picMkLst>
        </pc:picChg>
        <pc:picChg chg="add del mod">
          <ac:chgData name="David Paul Raj R S" userId="fc2ac4ee6bb05d2c" providerId="LiveId" clId="{C21E8B7B-43B1-49B2-AD72-5C7EA9D436BF}" dt="2020-09-13T08:42:14.652" v="917" actId="478"/>
          <ac:picMkLst>
            <pc:docMk/>
            <pc:sldMk cId="2808831634" sldId="265"/>
            <ac:picMk id="8" creationId="{47BD4D3A-9259-49F6-8527-8F2A728A421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9/13/2020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9/13/2020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9/13/2020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9/13/2020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9/13/2020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9/13/2020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9/13/2020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9/13/2020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9/13/2020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9/13/2020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9/13/2020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9/13/2020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bstract image">
            <a:extLst>
              <a:ext uri="{FF2B5EF4-FFF2-40B4-BE49-F238E27FC236}">
                <a16:creationId xmlns:a16="http://schemas.microsoft.com/office/drawing/2014/main" id="{6D3BA21E-E6C8-4E14-8E53-C5DF567E9D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64" name="Rectangle 59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7329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65" name="Rectangle 61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3272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6055" y="2350017"/>
            <a:ext cx="4775075" cy="1630906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  <a:latin typeface="Algerian" panose="04020705040A02060702" pitchFamily="82" charset="0"/>
                <a:cs typeface="Aharoni" panose="02010803020104030203" pitchFamily="2" charset="-79"/>
              </a:rPr>
              <a:t>Chinmaya Vidyalaya Cbse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6055" y="3990546"/>
            <a:ext cx="4775075" cy="55965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Broadway" panose="04040905080B02020502" pitchFamily="82" charset="0"/>
                <a:cs typeface="Aharoni" panose="02010803020104030203" pitchFamily="2" charset="-79"/>
              </a:rPr>
              <a:t>Students of 7C present to you..</a:t>
            </a:r>
          </a:p>
        </p:txBody>
      </p:sp>
    </p:spTree>
    <p:extLst>
      <p:ext uri="{BB962C8B-B14F-4D97-AF65-F5344CB8AC3E}">
        <p14:creationId xmlns:p14="http://schemas.microsoft.com/office/powerpoint/2010/main" val="17366931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2">
            <a:extLst>
              <a:ext uri="{FF2B5EF4-FFF2-40B4-BE49-F238E27FC236}">
                <a16:creationId xmlns:a16="http://schemas.microsoft.com/office/drawing/2014/main" id="{F5380E9A-163E-4576-BCDD-0A450B7E90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79943" y="237744"/>
            <a:ext cx="7652977" cy="6382512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Rectangle 24">
            <a:extLst>
              <a:ext uri="{FF2B5EF4-FFF2-40B4-BE49-F238E27FC236}">
                <a16:creationId xmlns:a16="http://schemas.microsoft.com/office/drawing/2014/main" id="{88DDEF77-9746-4D83-91F9-442A2487E6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17103" y="374904"/>
            <a:ext cx="7340156" cy="6108192"/>
          </a:xfrm>
          <a:prstGeom prst="rect">
            <a:avLst/>
          </a:prstGeom>
          <a:noFill/>
          <a:ln w="6350" cap="sq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Picture 3" descr="abstract image">
            <a:extLst>
              <a:ext uri="{FF2B5EF4-FFF2-40B4-BE49-F238E27FC236}">
                <a16:creationId xmlns:a16="http://schemas.microsoft.com/office/drawing/2014/main" id="{5C002EE5-E4FF-463C-8DAA-9AC0B6D407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0"/>
            <a:ext cx="12191979" cy="685799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FDD951A-23C2-4717-AFD5-53ACA0413819}"/>
              </a:ext>
            </a:extLst>
          </p:cNvPr>
          <p:cNvSpPr txBox="1"/>
          <p:nvPr/>
        </p:nvSpPr>
        <p:spPr>
          <a:xfrm>
            <a:off x="1265577" y="378747"/>
            <a:ext cx="96608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lgerian" panose="04020705040A02060702" pitchFamily="82" charset="0"/>
              </a:rPr>
              <a:t>Produced by : Sai Pratheema Studios 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  <a:latin typeface="Algerian" panose="04020705040A02060702" pitchFamily="82" charset="0"/>
              </a:rPr>
              <a:t>Sincere Thanks to :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  <a:latin typeface="Algerian" panose="04020705040A02060702" pitchFamily="82" charset="0"/>
              </a:rPr>
              <a:t>Producer : Sai Pratheema G</a:t>
            </a:r>
          </a:p>
        </p:txBody>
      </p:sp>
    </p:spTree>
    <p:extLst>
      <p:ext uri="{BB962C8B-B14F-4D97-AF65-F5344CB8AC3E}">
        <p14:creationId xmlns:p14="http://schemas.microsoft.com/office/powerpoint/2010/main" val="1216010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CD14D-FE0E-4860-BDB2-97A14C207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A5095D-EBE9-4505-AC69-974DE6032B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abstract image">
            <a:extLst>
              <a:ext uri="{FF2B5EF4-FFF2-40B4-BE49-F238E27FC236}">
                <a16:creationId xmlns:a16="http://schemas.microsoft.com/office/drawing/2014/main" id="{1FAA0972-7AA3-4495-BDDF-F2CA516C749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0"/>
            <a:ext cx="12191979" cy="68579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CB6015-D446-492A-A723-18240B8A227C}"/>
              </a:ext>
            </a:extLst>
          </p:cNvPr>
          <p:cNvSpPr txBox="1"/>
          <p:nvPr/>
        </p:nvSpPr>
        <p:spPr>
          <a:xfrm>
            <a:off x="503583" y="553668"/>
            <a:ext cx="113173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lgerian" panose="04020705040A02060702" pitchFamily="82" charset="0"/>
              </a:rPr>
              <a:t>Presenting Idea : Harinarayan Movie Industry</a:t>
            </a:r>
          </a:p>
        </p:txBody>
      </p:sp>
    </p:spTree>
    <p:extLst>
      <p:ext uri="{BB962C8B-B14F-4D97-AF65-F5344CB8AC3E}">
        <p14:creationId xmlns:p14="http://schemas.microsoft.com/office/powerpoint/2010/main" val="1378599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3E2E8-8404-44B9-A351-D3C34EA9F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14E6BC-9F36-4740-AEB3-C4A40702FA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abstract image">
            <a:extLst>
              <a:ext uri="{FF2B5EF4-FFF2-40B4-BE49-F238E27FC236}">
                <a16:creationId xmlns:a16="http://schemas.microsoft.com/office/drawing/2014/main" id="{0B57DB47-F30F-45E8-8B4D-6520BD257E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0"/>
            <a:ext cx="12191979" cy="68579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B295E54-2678-42D6-9FDF-DBFD42DC969B}"/>
              </a:ext>
            </a:extLst>
          </p:cNvPr>
          <p:cNvSpPr txBox="1"/>
          <p:nvPr/>
        </p:nvSpPr>
        <p:spPr>
          <a:xfrm>
            <a:off x="1636632" y="5395339"/>
            <a:ext cx="89187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lgerian" panose="04020705040A02060702" pitchFamily="82" charset="0"/>
              </a:rPr>
              <a:t>Script written by : Joshua and Team</a:t>
            </a:r>
          </a:p>
        </p:txBody>
      </p:sp>
    </p:spTree>
    <p:extLst>
      <p:ext uri="{BB962C8B-B14F-4D97-AF65-F5344CB8AC3E}">
        <p14:creationId xmlns:p14="http://schemas.microsoft.com/office/powerpoint/2010/main" val="6799676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99064-2E5D-4D4A-9273-233FC2568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78A667-38A8-4D8B-8C4D-C390990EA9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abstract image">
            <a:extLst>
              <a:ext uri="{FF2B5EF4-FFF2-40B4-BE49-F238E27FC236}">
                <a16:creationId xmlns:a16="http://schemas.microsoft.com/office/drawing/2014/main" id="{E74D3369-D56C-4E51-97D4-0CE5BB1D780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0"/>
            <a:ext cx="12191979" cy="685799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85A8EEB-1851-456D-BD93-9CEE4802CE8B}"/>
              </a:ext>
            </a:extLst>
          </p:cNvPr>
          <p:cNvSpPr txBox="1"/>
          <p:nvPr/>
        </p:nvSpPr>
        <p:spPr>
          <a:xfrm>
            <a:off x="5764684" y="551533"/>
            <a:ext cx="6626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lgerian" panose="04020705040A02060702" pitchFamily="82" charset="0"/>
              </a:rPr>
              <a:t>In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6B5980-5292-4964-9CD9-ED84C5E19658}"/>
              </a:ext>
            </a:extLst>
          </p:cNvPr>
          <p:cNvSpPr txBox="1"/>
          <p:nvPr/>
        </p:nvSpPr>
        <p:spPr>
          <a:xfrm>
            <a:off x="3313031" y="2656778"/>
            <a:ext cx="55659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Gopal and the Hilsa Fish</a:t>
            </a:r>
          </a:p>
        </p:txBody>
      </p:sp>
    </p:spTree>
    <p:extLst>
      <p:ext uri="{BB962C8B-B14F-4D97-AF65-F5344CB8AC3E}">
        <p14:creationId xmlns:p14="http://schemas.microsoft.com/office/powerpoint/2010/main" val="22696212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8780D-09DB-4FCE-BE49-0D90B051B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D5F6B8-14F2-446B-A841-4F0290855D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abstract image">
            <a:extLst>
              <a:ext uri="{FF2B5EF4-FFF2-40B4-BE49-F238E27FC236}">
                <a16:creationId xmlns:a16="http://schemas.microsoft.com/office/drawing/2014/main" id="{91EB87D3-992E-4E21-9E67-30A067D0EA0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0"/>
            <a:ext cx="12191979" cy="68579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BA67A0E-C18E-45DA-B438-4613CBC5E376}"/>
              </a:ext>
            </a:extLst>
          </p:cNvPr>
          <p:cNvSpPr txBox="1"/>
          <p:nvPr/>
        </p:nvSpPr>
        <p:spPr>
          <a:xfrm>
            <a:off x="178893" y="86003"/>
            <a:ext cx="24185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lgerian" panose="04020705040A02060702" pitchFamily="82" charset="0"/>
              </a:rPr>
              <a:t>Starring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9DA7DB-D677-4121-AB64-EEF6AF79A11C}"/>
              </a:ext>
            </a:extLst>
          </p:cNvPr>
          <p:cNvSpPr txBox="1"/>
          <p:nvPr/>
        </p:nvSpPr>
        <p:spPr>
          <a:xfrm>
            <a:off x="178893" y="864974"/>
            <a:ext cx="58044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Algerian" panose="04020705040A02060702" pitchFamily="82" charset="0"/>
                <a:cs typeface="Aharoni" panose="02010803020104030203" pitchFamily="2" charset="-79"/>
              </a:rPr>
              <a:t>Joshua as Gopal in Scene i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4F44FE-9802-4302-9344-01E5EBC8FEFB}"/>
              </a:ext>
            </a:extLst>
          </p:cNvPr>
          <p:cNvSpPr txBox="1"/>
          <p:nvPr/>
        </p:nvSpPr>
        <p:spPr>
          <a:xfrm>
            <a:off x="5976730" y="6215406"/>
            <a:ext cx="60959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solidFill>
                  <a:schemeClr val="bg1"/>
                </a:solidFill>
                <a:latin typeface="Algerian" panose="04020705040A02060702" pitchFamily="82" charset="0"/>
                <a:cs typeface="Aharoni" panose="02010803020104030203" pitchFamily="2" charset="-79"/>
              </a:rPr>
              <a:t>vaishnu</a:t>
            </a:r>
            <a:r>
              <a:rPr lang="en-US" sz="3200" dirty="0">
                <a:solidFill>
                  <a:schemeClr val="bg1"/>
                </a:solidFill>
                <a:latin typeface="Algerian" panose="04020705040A02060702" pitchFamily="82" charset="0"/>
                <a:cs typeface="Aharoni" panose="02010803020104030203" pitchFamily="2" charset="-79"/>
              </a:rPr>
              <a:t> as Gopal in Scene ii</a:t>
            </a:r>
          </a:p>
        </p:txBody>
      </p:sp>
    </p:spTree>
    <p:extLst>
      <p:ext uri="{BB962C8B-B14F-4D97-AF65-F5344CB8AC3E}">
        <p14:creationId xmlns:p14="http://schemas.microsoft.com/office/powerpoint/2010/main" val="39834913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D1973-84E6-4BCB-820A-649B5DEDC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EEEA42-A7E1-42C7-9EB8-8C2CD99870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 descr="abstract image">
            <a:extLst>
              <a:ext uri="{FF2B5EF4-FFF2-40B4-BE49-F238E27FC236}">
                <a16:creationId xmlns:a16="http://schemas.microsoft.com/office/drawing/2014/main" id="{9DBEB64E-5B74-40BA-BC82-5AB1A045381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0"/>
            <a:ext cx="12191979" cy="685799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D69FDA1-529F-469E-BD7D-31ADB0429A77}"/>
              </a:ext>
            </a:extLst>
          </p:cNvPr>
          <p:cNvSpPr txBox="1"/>
          <p:nvPr/>
        </p:nvSpPr>
        <p:spPr>
          <a:xfrm>
            <a:off x="351171" y="215195"/>
            <a:ext cx="114896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lgerian" panose="04020705040A02060702" pitchFamily="82" charset="0"/>
              </a:rPr>
              <a:t>Sai Pratheema as : Narrator and Gopal’s wife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2A3A703-44E9-48D3-98DA-FB357FDB5003}"/>
              </a:ext>
            </a:extLst>
          </p:cNvPr>
          <p:cNvSpPr txBox="1"/>
          <p:nvPr/>
        </p:nvSpPr>
        <p:spPr>
          <a:xfrm>
            <a:off x="351171" y="950452"/>
            <a:ext cx="1066830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lgerian" panose="04020705040A02060702" pitchFamily="82" charset="0"/>
              </a:rPr>
              <a:t>Guhun as:</a:t>
            </a:r>
          </a:p>
          <a:p>
            <a:r>
              <a:rPr lang="en-US" sz="3600" dirty="0">
                <a:solidFill>
                  <a:schemeClr val="bg1"/>
                </a:solidFill>
                <a:latin typeface="Algerian" panose="04020705040A02060702" pitchFamily="82" charset="0"/>
              </a:rPr>
              <a:t>Courtier, Fisherman, Soldier, Townsperson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A2820EE-52D0-4206-A2EC-53C8DFE08C8C}"/>
              </a:ext>
            </a:extLst>
          </p:cNvPr>
          <p:cNvSpPr txBox="1"/>
          <p:nvPr/>
        </p:nvSpPr>
        <p:spPr>
          <a:xfrm>
            <a:off x="3180510" y="5657661"/>
            <a:ext cx="91743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lgerian" panose="04020705040A02060702" pitchFamily="82" charset="0"/>
              </a:rPr>
              <a:t>Madhav as:</a:t>
            </a:r>
          </a:p>
          <a:p>
            <a:r>
              <a:rPr lang="en-US" sz="3600" dirty="0">
                <a:solidFill>
                  <a:schemeClr val="bg1"/>
                </a:solidFill>
                <a:latin typeface="Algerian" panose="04020705040A02060702" pitchFamily="82" charset="0"/>
              </a:rPr>
              <a:t>Courtier, Soldier, child, townsperson</a:t>
            </a:r>
          </a:p>
        </p:txBody>
      </p:sp>
    </p:spTree>
    <p:extLst>
      <p:ext uri="{BB962C8B-B14F-4D97-AF65-F5344CB8AC3E}">
        <p14:creationId xmlns:p14="http://schemas.microsoft.com/office/powerpoint/2010/main" val="32771317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4E44B-8F95-43FA-A92E-CF2053DA7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24A93E-DB4C-44BD-B38F-62616B5D83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 descr="abstract image">
            <a:extLst>
              <a:ext uri="{FF2B5EF4-FFF2-40B4-BE49-F238E27FC236}">
                <a16:creationId xmlns:a16="http://schemas.microsoft.com/office/drawing/2014/main" id="{36372F63-D730-4894-936E-C43E9599091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0"/>
            <a:ext cx="12191979" cy="685799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52775CF-FE1C-4BCD-8397-173D0D813807}"/>
              </a:ext>
            </a:extLst>
          </p:cNvPr>
          <p:cNvSpPr txBox="1"/>
          <p:nvPr/>
        </p:nvSpPr>
        <p:spPr>
          <a:xfrm>
            <a:off x="3405798" y="230502"/>
            <a:ext cx="53803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lgerian" panose="04020705040A02060702" pitchFamily="82" charset="0"/>
              </a:rPr>
              <a:t>Starring “Superstar”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ECA0F82-9195-4776-86A0-816B008CFA9A}"/>
              </a:ext>
            </a:extLst>
          </p:cNvPr>
          <p:cNvSpPr/>
          <p:nvPr/>
        </p:nvSpPr>
        <p:spPr>
          <a:xfrm>
            <a:off x="3320998" y="1907161"/>
            <a:ext cx="5549981" cy="25853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Harinarayan S H</a:t>
            </a:r>
          </a:p>
          <a:p>
            <a:pPr algn="ctr"/>
            <a:r>
              <a:rPr lang="en-US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As</a:t>
            </a:r>
          </a:p>
          <a:p>
            <a:pPr algn="ctr"/>
            <a:r>
              <a:rPr lang="en-US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“The King”</a:t>
            </a:r>
          </a:p>
        </p:txBody>
      </p:sp>
    </p:spTree>
    <p:extLst>
      <p:ext uri="{BB962C8B-B14F-4D97-AF65-F5344CB8AC3E}">
        <p14:creationId xmlns:p14="http://schemas.microsoft.com/office/powerpoint/2010/main" val="41341420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bstract image">
            <a:extLst>
              <a:ext uri="{FF2B5EF4-FFF2-40B4-BE49-F238E27FC236}">
                <a16:creationId xmlns:a16="http://schemas.microsoft.com/office/drawing/2014/main" id="{5F820A2D-61A1-405F-AD0A-1C8A0B57573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0"/>
            <a:ext cx="12191979" cy="685799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20323A4-3DDC-4EBA-8DF5-D721995280C8}"/>
              </a:ext>
            </a:extLst>
          </p:cNvPr>
          <p:cNvSpPr txBox="1"/>
          <p:nvPr/>
        </p:nvSpPr>
        <p:spPr>
          <a:xfrm>
            <a:off x="437322" y="1002057"/>
            <a:ext cx="39093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Cooper Black" panose="0208090404030B020404" pitchFamily="18" charset="0"/>
              </a:rPr>
              <a:t>Did you know ?</a:t>
            </a:r>
            <a:endParaRPr lang="en-US" sz="3600" dirty="0">
              <a:solidFill>
                <a:schemeClr val="bg1"/>
              </a:solidFill>
              <a:latin typeface="Cooper Black" panose="0208090404030B0204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B460AB8-6A65-41C4-B66A-D5BE70BB4755}"/>
              </a:ext>
            </a:extLst>
          </p:cNvPr>
          <p:cNvSpPr txBox="1"/>
          <p:nvPr/>
        </p:nvSpPr>
        <p:spPr>
          <a:xfrm>
            <a:off x="954145" y="2650434"/>
            <a:ext cx="1028368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i="0" dirty="0">
                <a:solidFill>
                  <a:schemeClr val="bg1"/>
                </a:solidFill>
                <a:effectLst/>
                <a:latin typeface="Cooper Black" panose="0208090404030B020404" pitchFamily="18" charset="0"/>
              </a:rPr>
              <a:t>Gopal Bhar was a real jester in the court of king Raja Krishnachandra. He lived in West Bengal. He used to be very comical and used sarcastic </a:t>
            </a:r>
            <a:r>
              <a:rPr lang="en-US" sz="3600" b="1" i="0" dirty="0" err="1">
                <a:solidFill>
                  <a:schemeClr val="bg1"/>
                </a:solidFill>
                <a:effectLst/>
                <a:latin typeface="Cooper Black" panose="0208090404030B020404" pitchFamily="18" charset="0"/>
              </a:rPr>
              <a:t>humour</a:t>
            </a:r>
            <a:r>
              <a:rPr lang="en-US" sz="3600" b="1" i="0" dirty="0">
                <a:solidFill>
                  <a:schemeClr val="bg1"/>
                </a:solidFill>
                <a:effectLst/>
                <a:latin typeface="Cooper Black" panose="0208090404030B020404" pitchFamily="18" charset="0"/>
              </a:rPr>
              <a:t> to make people happy. In this movie, we’re going to show you one of his eccentricities with a slight twist..</a:t>
            </a:r>
            <a:endParaRPr lang="en-US" sz="3600" dirty="0">
              <a:solidFill>
                <a:schemeClr val="bg1"/>
              </a:solidFill>
              <a:latin typeface="Cooper Black" panose="0208090404030B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88316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Custom 38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E462D"/>
      </a:accent1>
      <a:accent2>
        <a:srgbClr val="595A85"/>
      </a:accent2>
      <a:accent3>
        <a:srgbClr val="8D6F5B"/>
      </a:accent3>
      <a:accent4>
        <a:srgbClr val="FABD2F"/>
      </a:accent4>
      <a:accent5>
        <a:srgbClr val="AF8073"/>
      </a:accent5>
      <a:accent6>
        <a:srgbClr val="787880"/>
      </a:accent6>
      <a:hlink>
        <a:srgbClr val="CC8D00"/>
      </a:hlink>
      <a:folHlink>
        <a:srgbClr val="82829E"/>
      </a:folHlink>
    </a:clrScheme>
    <a:fontScheme name="Savon">
      <a:majorFont>
        <a:latin typeface="Avenir Next LT Pro 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venir Next LT Pro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E92E9E5-79AF-4029-8FCA-9C327D54FD8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659927E4-E194-47BE-91C2-B87D50CF51D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34A532A-EA0D-41F9-B458-AF9358EF2F0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215</TotalTime>
  <Words>154</Words>
  <Application>Microsoft Office PowerPoint</Application>
  <PresentationFormat>Widescreen</PresentationFormat>
  <Paragraphs>23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Aharoni</vt:lpstr>
      <vt:lpstr>Algerian</vt:lpstr>
      <vt:lpstr>Arial</vt:lpstr>
      <vt:lpstr>Avenir Next LT Pro</vt:lpstr>
      <vt:lpstr>Avenir Next LT Pro Light</vt:lpstr>
      <vt:lpstr>Broadway</vt:lpstr>
      <vt:lpstr>Cooper Black</vt:lpstr>
      <vt:lpstr>Garamond</vt:lpstr>
      <vt:lpstr>SavonVTI</vt:lpstr>
      <vt:lpstr>Chinmaya Vidyalaya Cbse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Chinmaya Vidyalaya Cbse</dc:title>
  <dc:creator>David Paul Raj R S</dc:creator>
  <cp:lastModifiedBy>David Paul Raj R S</cp:lastModifiedBy>
  <cp:revision>9</cp:revision>
  <dcterms:created xsi:type="dcterms:W3CDTF">2020-09-13T04:31:04Z</dcterms:created>
  <dcterms:modified xsi:type="dcterms:W3CDTF">2020-09-13T10:09:24Z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