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0" r:id="rId7"/>
    <p:sldId id="30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Social Activity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D Joshua Daniel           7C                                   Roll no 11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bg1"/>
          </a:fgClr>
          <a:bgClr>
            <a:schemeClr val="accent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E4C2B-E75E-4735-9DC1-8772A484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task: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A06FD-6422-45E2-AD99-A44CB8906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</a:rPr>
              <a:t>“Imagine you’re the ruler of a country. In the present situation, without considering COVID19, what are the three political reforms that you would make? Justify the genuine need for those reforms.” </a:t>
            </a:r>
          </a:p>
        </p:txBody>
      </p:sp>
    </p:spTree>
    <p:extLst>
      <p:ext uri="{BB962C8B-B14F-4D97-AF65-F5344CB8AC3E}">
        <p14:creationId xmlns:p14="http://schemas.microsoft.com/office/powerpoint/2010/main" val="148749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9775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 The reforms: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4AF5679-718C-42FB-BC7B-421BC6E8ED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6939382"/>
              </p:ext>
            </p:extLst>
          </p:nvPr>
        </p:nvGraphicFramePr>
        <p:xfrm>
          <a:off x="192156" y="2032819"/>
          <a:ext cx="11807687" cy="46554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1301">
                  <a:extLst>
                    <a:ext uri="{9D8B030D-6E8A-4147-A177-3AD203B41FA5}">
                      <a16:colId xmlns:a16="http://schemas.microsoft.com/office/drawing/2014/main" val="2441208426"/>
                    </a:ext>
                  </a:extLst>
                </a:gridCol>
                <a:gridCol w="3733655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3293771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7896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96076">
                <a:tc>
                  <a:txBody>
                    <a:bodyPr/>
                    <a:lstStyle/>
                    <a:p>
                      <a:pPr algn="l"/>
                      <a:r>
                        <a:rPr lang="en-US" sz="3600" b="1" cap="none" spc="0" dirty="0">
                          <a:solidFill>
                            <a:schemeClr val="tx1"/>
                          </a:solidFill>
                        </a:rPr>
                        <a:t>  Field</a:t>
                      </a:r>
                      <a:endParaRPr lang="en-US" sz="3600" b="1" cap="none" spc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51061" marR="151061" marT="151061" marB="15106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1" cap="none" spc="0" dirty="0">
                          <a:solidFill>
                            <a:schemeClr val="tx1"/>
                          </a:solidFill>
                        </a:rPr>
                        <a:t>Education</a:t>
                      </a:r>
                    </a:p>
                  </a:txBody>
                  <a:tcPr marL="151061" marR="151061" marT="151061" marB="15106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cap="none" spc="0" dirty="0">
                          <a:solidFill>
                            <a:schemeClr val="tx1"/>
                          </a:solidFill>
                        </a:rPr>
                        <a:t>Employment</a:t>
                      </a:r>
                    </a:p>
                  </a:txBody>
                  <a:tcPr marL="151061" marR="151061" marT="151061" marB="15106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Medicine</a:t>
                      </a:r>
                      <a:endParaRPr kumimoji="0" lang="en-US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1061" marR="151061" marT="151061" marB="151061"/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1728712">
                <a:tc>
                  <a:txBody>
                    <a:bodyPr/>
                    <a:lstStyle/>
                    <a:p>
                      <a:pPr algn="l"/>
                      <a:r>
                        <a:rPr lang="en-US" sz="3600" b="1" cap="none" spc="0" dirty="0">
                          <a:solidFill>
                            <a:schemeClr val="tx1"/>
                          </a:solidFill>
                        </a:rPr>
                        <a:t>  Reform</a:t>
                      </a:r>
                    </a:p>
                  </a:txBody>
                  <a:tcPr marL="151061" marR="151061" marT="151061" marB="15106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</a:rPr>
                        <a:t>Schools would have the same syllabus all over the country. English would be the medium of instruction, National and State language made compulsory. In-service,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</a:rPr>
                        <a:t>on-service training would be provided.</a:t>
                      </a:r>
                    </a:p>
                    <a:p>
                      <a:endParaRPr lang="en-US" sz="14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</a:rPr>
                        <a:t>At the least one person would be employed in a government organization based on the qualification.</a:t>
                      </a:r>
                    </a:p>
                  </a:txBody>
                  <a:tcPr marL="151061" marR="151061" marT="151061" marB="15106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</a:rPr>
                        <a:t>There would be no demarcation between the treatment and services provided in private and government hospitals. Hygiene would be constantly monitored.</a:t>
                      </a:r>
                    </a:p>
                    <a:p>
                      <a:endParaRPr lang="en-US" sz="14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/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1545120">
                <a:tc>
                  <a:txBody>
                    <a:bodyPr/>
                    <a:lstStyle/>
                    <a:p>
                      <a:pPr algn="ctr"/>
                      <a:r>
                        <a:rPr lang="en-US" sz="3600" b="1" cap="none" spc="0" dirty="0">
                          <a:solidFill>
                            <a:schemeClr val="tx1"/>
                          </a:solidFill>
                        </a:rPr>
                        <a:t>Reason</a:t>
                      </a:r>
                    </a:p>
                  </a:txBody>
                  <a:tcPr marL="151061" marR="151061" marT="151061" marB="15106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</a:rPr>
                        <a:t>Education is the tool, which once given, cannot be taken, and can be used to change the world. It also increases the economical growth in a country.</a:t>
                      </a:r>
                    </a:p>
                    <a:p>
                      <a:endParaRPr lang="en-US" sz="14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</a:rPr>
                        <a:t>When education is taken as a parameter for employment, and quality education is provided at a low cost, it would lead to abolition of illiteracy. </a:t>
                      </a:r>
                    </a:p>
                    <a:p>
                      <a:endParaRPr lang="en-US" sz="14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</a:rPr>
                        <a:t>One of the most important industries in life, this determines the health of the country. And, when government facilities are good, it invokes a great amount of money.</a:t>
                      </a:r>
                    </a:p>
                  </a:txBody>
                  <a:tcPr marL="151061" marR="151061" marT="151061" marB="151061"/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5B0A-E08B-48FD-8059-41A8FBF6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watching!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D5366-5904-4258-A816-7D33E5DCA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 Joshua Daniel                                                                                                                                      Class 7 Section ’C’ 							                          Roll No. 11</a:t>
            </a:r>
          </a:p>
          <a:p>
            <a:r>
              <a:rPr lang="en-US" dirty="0"/>
              <a:t>Chinmaya Vidyalaya CBSE, Coimbatore.</a:t>
            </a:r>
          </a:p>
        </p:txBody>
      </p:sp>
    </p:spTree>
    <p:extLst>
      <p:ext uri="{BB962C8B-B14F-4D97-AF65-F5344CB8AC3E}">
        <p14:creationId xmlns:p14="http://schemas.microsoft.com/office/powerpoint/2010/main" val="247172672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{1960305B-5B70-4341-B5A1-DBBE5E649048}tf22712842_win32</Template>
  <TotalTime>116</TotalTime>
  <Words>258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Bookman Old Style</vt:lpstr>
      <vt:lpstr>Calibri</vt:lpstr>
      <vt:lpstr>Franklin Gothic Book</vt:lpstr>
      <vt:lpstr>Impact</vt:lpstr>
      <vt:lpstr>1_RetrospectVTI</vt:lpstr>
      <vt:lpstr>Social Activity</vt:lpstr>
      <vt:lpstr>The task:</vt:lpstr>
      <vt:lpstr> The reforms: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Activity</dc:title>
  <dc:creator>David Paul Raj R S</dc:creator>
  <cp:lastModifiedBy>David Paul Raj R S</cp:lastModifiedBy>
  <cp:revision>7</cp:revision>
  <dcterms:created xsi:type="dcterms:W3CDTF">2020-09-23T09:05:17Z</dcterms:created>
  <dcterms:modified xsi:type="dcterms:W3CDTF">2020-09-23T11:57:45Z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