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7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70105-3A31-E8B3-33FD-77B057D32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E297B1-C92C-4B48-6B36-61B05232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CFF65-3CCA-A8C5-3E23-5E61C0B0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6A37C3-CDF6-0C92-00BD-BB519004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22E1DB-27C3-1629-D770-A4F37034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95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8E947-0B39-A422-DF43-0BEBF383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64A0A2-57B6-E7EA-93BA-C11882F2B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5ED7A-1692-EBAC-0586-14E9B482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4B8EB-7D51-ECA4-A0C1-F390CF75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F50C5-2502-01CB-899F-FCADB931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19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A45F32-3179-150C-D6A3-A7C7E1C01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0665C7-36C9-AA9D-AD3A-C4BC2DB9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022F4-435A-F167-FA3A-CE7D0C8C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F144D-093C-D9C3-810A-C7537AD6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58FE5D-4901-E3DE-1EE5-8688540A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219A7-703B-E082-0A89-91569063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DE48A-7FF8-3395-59F9-8F1891DC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F3F31-2109-2F7F-76BF-EC6E702A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E3684C-E456-970E-F04B-3AB6519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6549B-F060-DA39-BACC-076FF5FA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70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3B810-FF63-17FB-4304-B8A03CD6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A6C86A-19F2-5E72-1CA6-40E55535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AD2C19-4CEA-9840-BFBE-81D4152C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C1DA6-F3A2-9079-08C8-979C3142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29B80-1FD8-7C32-DBD7-F6AB337B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60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03C73-3CF5-221E-6BD3-6AB4E4BC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E3CAA8-C6F6-20CA-C3BE-342F964FF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0BC91-F5FD-B7D4-E963-160C6B54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8905FA-A2A3-D11D-0877-37BBFC65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061D48-FA83-5088-AC04-8994F65F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5B3DE5-CD0A-6EA8-CB5F-3D8EED33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68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2886-B2A0-A118-0D9E-BF4BF80B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B826B5-D944-77D9-F9D1-A5B38FDE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42D5F-4225-46D7-3CC0-E5C117DA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6FA507-4C1B-C0A0-9392-1C80C4CEE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102870-2DF9-8B7D-5430-0D71A8F5C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92E8C0-E43B-DE18-E338-11EFA025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EEB920-9487-B806-1712-0A59F742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3A86C-A183-9BE4-08C6-E8801568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4CB2D-6CC1-3740-83F6-5879535B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B9FA7B-32F0-B544-F7C9-279552CC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40A37B-8B44-C677-D84F-CD598AD8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490D95-EE9F-3FCE-917F-6E3A8E44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71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5A598C-12B4-457E-6574-C679491E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BF5AA0-F596-4534-0150-266AE86A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12DA92-CB57-D56E-BD00-923885C3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472A7-F5F3-99FC-FBCA-18931D17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209C6-CA92-43D8-0AC5-8BC89BD0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E344BF-150A-100A-0E84-B37F935F6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528A96-DE61-C19F-2CA2-5AD28113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1A7461-D8CE-C6D7-A812-F0D8932B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4B9861-AB70-5497-2441-E9481E57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56BE7-C33D-A867-8EC9-3EA14FCC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3C48A6-F8A7-5114-9D1B-E317B3446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6C03-D38C-274D-0A9E-47DC9EB7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81DC7F-8A34-2F82-4631-CF507C16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3E4419-65F4-8F58-6461-4C962AAD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9261FD-E679-52CB-88AD-634E356C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97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C305E3-4495-3211-1887-A42D98B1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0D3D62-A63D-A65E-08FC-7DAAB4E9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436D1-8910-9C3B-6C85-CCF1E97C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6E5D-9A0B-4E69-9212-A83835AB84F4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BDAE30-5D1C-3B1C-99C4-BD9BBC3A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6A8FD1-D23A-9752-9A7C-684460431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54A6-9D55-492D-85BE-87DDAC84F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79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F1A453-63ED-3BE3-1F19-6C52B9AF8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" t="13767" r="51103" b="3912"/>
          <a:stretch/>
        </p:blipFill>
        <p:spPr>
          <a:xfrm>
            <a:off x="0" y="-1"/>
            <a:ext cx="12192000" cy="59014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BB960E-4CD8-8BD6-8059-EEA943CDA1FE}"/>
              </a:ext>
            </a:extLst>
          </p:cNvPr>
          <p:cNvSpPr/>
          <p:nvPr/>
        </p:nvSpPr>
        <p:spPr>
          <a:xfrm>
            <a:off x="1386840" y="464820"/>
            <a:ext cx="491754" cy="491754"/>
          </a:xfrm>
          <a:prstGeom prst="rect">
            <a:avLst/>
          </a:prstGeom>
          <a:solidFill>
            <a:srgbClr val="C7C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3333"/>
                </a:solidFill>
              </a:rPr>
              <a:t>1</a:t>
            </a:r>
            <a:endParaRPr lang="zh-TW" altLang="en-US" sz="2800" dirty="0">
              <a:solidFill>
                <a:srgbClr val="333333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66FFCE-8A41-5D7A-4EF1-6C31AE0CAB49}"/>
              </a:ext>
            </a:extLst>
          </p:cNvPr>
          <p:cNvSpPr/>
          <p:nvPr/>
        </p:nvSpPr>
        <p:spPr>
          <a:xfrm>
            <a:off x="2598420" y="464820"/>
            <a:ext cx="491754" cy="491754"/>
          </a:xfrm>
          <a:prstGeom prst="rect">
            <a:avLst/>
          </a:prstGeom>
          <a:solidFill>
            <a:srgbClr val="C7C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3333"/>
                </a:solidFill>
              </a:rPr>
              <a:t>2</a:t>
            </a:r>
            <a:endParaRPr lang="zh-TW" altLang="en-US" sz="2800" dirty="0">
              <a:solidFill>
                <a:srgbClr val="333333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48758A-D1C6-0B35-D3B9-31DC687E38E9}"/>
              </a:ext>
            </a:extLst>
          </p:cNvPr>
          <p:cNvSpPr/>
          <p:nvPr/>
        </p:nvSpPr>
        <p:spPr>
          <a:xfrm>
            <a:off x="4732020" y="3183123"/>
            <a:ext cx="491754" cy="491754"/>
          </a:xfrm>
          <a:prstGeom prst="rect">
            <a:avLst/>
          </a:prstGeom>
          <a:solidFill>
            <a:srgbClr val="C7C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3333"/>
                </a:solidFill>
              </a:rPr>
              <a:t>3</a:t>
            </a:r>
            <a:endParaRPr lang="zh-TW" altLang="en-US" sz="2800" dirty="0">
              <a:solidFill>
                <a:srgbClr val="333333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2E6161-9D1A-9D00-DEE6-7AD4EF2BCB9C}"/>
              </a:ext>
            </a:extLst>
          </p:cNvPr>
          <p:cNvSpPr/>
          <p:nvPr/>
        </p:nvSpPr>
        <p:spPr>
          <a:xfrm>
            <a:off x="4977897" y="5303520"/>
            <a:ext cx="491754" cy="491754"/>
          </a:xfrm>
          <a:prstGeom prst="rect">
            <a:avLst/>
          </a:prstGeom>
          <a:solidFill>
            <a:srgbClr val="C7C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3333"/>
                </a:solidFill>
              </a:rPr>
              <a:t>4</a:t>
            </a:r>
            <a:endParaRPr lang="zh-TW" altLang="en-US" sz="2800" dirty="0">
              <a:solidFill>
                <a:srgbClr val="333333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C21330-256F-06DD-94B5-557F4ED2AFF9}"/>
              </a:ext>
            </a:extLst>
          </p:cNvPr>
          <p:cNvSpPr/>
          <p:nvPr/>
        </p:nvSpPr>
        <p:spPr>
          <a:xfrm>
            <a:off x="7063740" y="5181600"/>
            <a:ext cx="491754" cy="491754"/>
          </a:xfrm>
          <a:prstGeom prst="rect">
            <a:avLst/>
          </a:prstGeom>
          <a:solidFill>
            <a:srgbClr val="C7C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3333"/>
                </a:solidFill>
              </a:rPr>
              <a:t>5</a:t>
            </a:r>
            <a:endParaRPr lang="zh-TW" altLang="en-US" sz="2800" dirty="0">
              <a:solidFill>
                <a:srgbClr val="333333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3500F8-31FC-4032-D86D-7CA52FCF6F25}"/>
              </a:ext>
            </a:extLst>
          </p:cNvPr>
          <p:cNvSpPr/>
          <p:nvPr/>
        </p:nvSpPr>
        <p:spPr>
          <a:xfrm>
            <a:off x="6697980" y="1592580"/>
            <a:ext cx="491754" cy="491754"/>
          </a:xfrm>
          <a:prstGeom prst="rect">
            <a:avLst/>
          </a:prstGeom>
          <a:solidFill>
            <a:srgbClr val="C7C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3333"/>
                </a:solidFill>
              </a:rPr>
              <a:t>6</a:t>
            </a:r>
            <a:endParaRPr lang="zh-TW" altLang="en-US" sz="2800" dirty="0">
              <a:solidFill>
                <a:srgbClr val="333333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F8512D-2A08-D51B-83E3-6121B85E1498}"/>
              </a:ext>
            </a:extLst>
          </p:cNvPr>
          <p:cNvSpPr/>
          <p:nvPr/>
        </p:nvSpPr>
        <p:spPr>
          <a:xfrm>
            <a:off x="6903456" y="304536"/>
            <a:ext cx="491754" cy="491754"/>
          </a:xfrm>
          <a:prstGeom prst="rect">
            <a:avLst/>
          </a:prstGeom>
          <a:solidFill>
            <a:srgbClr val="C7C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3333"/>
                </a:solidFill>
              </a:rPr>
              <a:t>7</a:t>
            </a:r>
            <a:endParaRPr lang="zh-TW" altLang="en-US" sz="2800" dirty="0">
              <a:solidFill>
                <a:srgbClr val="333333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83A82F-7983-50DF-7768-85F088E8A37E}"/>
              </a:ext>
            </a:extLst>
          </p:cNvPr>
          <p:cNvSpPr/>
          <p:nvPr/>
        </p:nvSpPr>
        <p:spPr>
          <a:xfrm>
            <a:off x="11422380" y="87987"/>
            <a:ext cx="491754" cy="491754"/>
          </a:xfrm>
          <a:prstGeom prst="rect">
            <a:avLst/>
          </a:prstGeom>
          <a:solidFill>
            <a:srgbClr val="C7C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3333"/>
                </a:solidFill>
              </a:rPr>
              <a:t>8</a:t>
            </a:r>
            <a:endParaRPr lang="zh-TW" altLang="en-US" sz="2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1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證翔 翁</dc:creator>
  <cp:lastModifiedBy>證翔 翁</cp:lastModifiedBy>
  <cp:revision>2</cp:revision>
  <dcterms:created xsi:type="dcterms:W3CDTF">2022-06-05T13:16:10Z</dcterms:created>
  <dcterms:modified xsi:type="dcterms:W3CDTF">2022-06-05T13:19:31Z</dcterms:modified>
</cp:coreProperties>
</file>