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2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600199" y="1031631"/>
            <a:ext cx="4457700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2B898-0381-4E7A-8416-A3DBF8AD8661}"/>
              </a:ext>
            </a:extLst>
          </p:cNvPr>
          <p:cNvCxnSpPr>
            <a:cxnSpLocks/>
          </p:cNvCxnSpPr>
          <p:nvPr/>
        </p:nvCxnSpPr>
        <p:spPr>
          <a:xfrm>
            <a:off x="6356104" y="2374920"/>
            <a:ext cx="1422890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1251C-3244-4078-9BEA-5F459A69BC39}"/>
              </a:ext>
            </a:extLst>
          </p:cNvPr>
          <p:cNvSpPr/>
          <p:nvPr/>
        </p:nvSpPr>
        <p:spPr>
          <a:xfrm>
            <a:off x="8029574" y="1030663"/>
            <a:ext cx="1898406" cy="219025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752599" y="1162538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8124824" y="11486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FA43CA-AB09-4C4E-A158-88CE20D3D44B}"/>
              </a:ext>
            </a:extLst>
          </p:cNvPr>
          <p:cNvSpPr/>
          <p:nvPr/>
        </p:nvSpPr>
        <p:spPr>
          <a:xfrm>
            <a:off x="3333324" y="1608649"/>
            <a:ext cx="961042" cy="9610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8D575A-FC55-4BC0-82C8-A8DEAA310C9E}"/>
              </a:ext>
            </a:extLst>
          </p:cNvPr>
          <p:cNvCxnSpPr>
            <a:cxnSpLocks/>
          </p:cNvCxnSpPr>
          <p:nvPr/>
        </p:nvCxnSpPr>
        <p:spPr>
          <a:xfrm flipV="1">
            <a:off x="4263883" y="2154977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6FA9A-A559-4F0D-8751-92385081FED9}"/>
              </a:ext>
            </a:extLst>
          </p:cNvPr>
          <p:cNvSpPr txBox="1"/>
          <p:nvPr/>
        </p:nvSpPr>
        <p:spPr>
          <a:xfrm>
            <a:off x="4374055" y="1766004"/>
            <a:ext cx="14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7281-0837-47D9-818D-F32941FC88A2}"/>
              </a:ext>
            </a:extLst>
          </p:cNvPr>
          <p:cNvSpPr txBox="1"/>
          <p:nvPr/>
        </p:nvSpPr>
        <p:spPr>
          <a:xfrm>
            <a:off x="6448848" y="18670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In/Out</a:t>
            </a:r>
            <a:endParaRPr lang="ko-KR" altLang="en-US" dirty="0"/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D58D0A4E-26D8-46E1-819D-69453E90C223}"/>
              </a:ext>
            </a:extLst>
          </p:cNvPr>
          <p:cNvSpPr/>
          <p:nvPr/>
        </p:nvSpPr>
        <p:spPr>
          <a:xfrm>
            <a:off x="8195867" y="1656704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09FB-6D1E-4930-B14D-41B8C50B2C17}"/>
              </a:ext>
            </a:extLst>
          </p:cNvPr>
          <p:cNvSpPr txBox="1"/>
          <p:nvPr/>
        </p:nvSpPr>
        <p:spPr>
          <a:xfrm>
            <a:off x="8227752" y="1688836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9215F82E-FEC4-467C-903F-F6A63CE18998}"/>
              </a:ext>
            </a:extLst>
          </p:cNvPr>
          <p:cNvSpPr/>
          <p:nvPr/>
        </p:nvSpPr>
        <p:spPr>
          <a:xfrm>
            <a:off x="8195867" y="2293661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2517B-6DEA-495B-8351-2F23CCD96324}"/>
              </a:ext>
            </a:extLst>
          </p:cNvPr>
          <p:cNvSpPr txBox="1"/>
          <p:nvPr/>
        </p:nvSpPr>
        <p:spPr>
          <a:xfrm>
            <a:off x="8230302" y="232579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xlsx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272662" y="2845172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344EF0-7D51-478E-BAB5-A99FD090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797933"/>
            <a:ext cx="838272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30C62C-3BAA-46A5-BAC0-5040654700F7}"/>
              </a:ext>
            </a:extLst>
          </p:cNvPr>
          <p:cNvSpPr/>
          <p:nvPr/>
        </p:nvSpPr>
        <p:spPr>
          <a:xfrm>
            <a:off x="1723292" y="864577"/>
            <a:ext cx="3956539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90C2-5590-4D98-936D-CAF87EBF7CBE}"/>
              </a:ext>
            </a:extLst>
          </p:cNvPr>
          <p:cNvSpPr txBox="1"/>
          <p:nvPr/>
        </p:nvSpPr>
        <p:spPr>
          <a:xfrm>
            <a:off x="1875692" y="995484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6E05FB39-328A-468E-A01B-442EE255A607}"/>
              </a:ext>
            </a:extLst>
          </p:cNvPr>
          <p:cNvSpPr/>
          <p:nvPr/>
        </p:nvSpPr>
        <p:spPr>
          <a:xfrm>
            <a:off x="7842982" y="864577"/>
            <a:ext cx="2146789" cy="2189284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EBB3D7DD-C56C-4BF7-BD49-BDB73DA731C0}"/>
              </a:ext>
            </a:extLst>
          </p:cNvPr>
          <p:cNvSpPr/>
          <p:nvPr/>
        </p:nvSpPr>
        <p:spPr>
          <a:xfrm>
            <a:off x="6006430" y="1408094"/>
            <a:ext cx="1582737" cy="599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7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016620BE-0843-411F-A01B-9D02F712DD02}"/>
              </a:ext>
            </a:extLst>
          </p:cNvPr>
          <p:cNvSpPr/>
          <p:nvPr/>
        </p:nvSpPr>
        <p:spPr>
          <a:xfrm>
            <a:off x="3667554" y="1408094"/>
            <a:ext cx="1292469" cy="599440"/>
          </a:xfrm>
          <a:prstGeom prst="snip1Rect">
            <a:avLst>
              <a:gd name="adj" fmla="val 1902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6128B-3FA8-4F3B-8D42-D90959636F41}"/>
              </a:ext>
            </a:extLst>
          </p:cNvPr>
          <p:cNvSpPr txBox="1"/>
          <p:nvPr/>
        </p:nvSpPr>
        <p:spPr>
          <a:xfrm>
            <a:off x="6006430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DBdriver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93E00-6527-45CD-B6C6-F5C64589D12E}"/>
              </a:ext>
            </a:extLst>
          </p:cNvPr>
          <p:cNvSpPr txBox="1"/>
          <p:nvPr/>
        </p:nvSpPr>
        <p:spPr>
          <a:xfrm>
            <a:off x="3819954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4F6935-1F2F-40CB-87C1-54DCFE1726E8}"/>
              </a:ext>
            </a:extLst>
          </p:cNvPr>
          <p:cNvSpPr/>
          <p:nvPr/>
        </p:nvSpPr>
        <p:spPr>
          <a:xfrm>
            <a:off x="7984391" y="1408093"/>
            <a:ext cx="1827824" cy="528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54F81B-744A-4AEA-B988-22524AE8D524}"/>
              </a:ext>
            </a:extLst>
          </p:cNvPr>
          <p:cNvGrpSpPr/>
          <p:nvPr/>
        </p:nvGrpSpPr>
        <p:grpSpPr>
          <a:xfrm>
            <a:off x="8060762" y="2098699"/>
            <a:ext cx="751406" cy="687198"/>
            <a:chOff x="8618434" y="1792808"/>
            <a:chExt cx="751406" cy="687198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998882CD-87B0-4A4E-B77B-2E2DD706E555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3047F-6ECB-4D65-B2F9-7CD90B849BD8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436D2C9-3D31-43E8-A4AA-59A821EC190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C9F98E3-7D7D-4B94-B76A-02DE3242906A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2F9B91-8B8D-4C35-8CFD-0BFD58E9DA84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31AA1C-F30D-425B-A2D8-1AFFC553247A}"/>
              </a:ext>
            </a:extLst>
          </p:cNvPr>
          <p:cNvGrpSpPr/>
          <p:nvPr/>
        </p:nvGrpSpPr>
        <p:grpSpPr>
          <a:xfrm>
            <a:off x="8989891" y="2113868"/>
            <a:ext cx="751406" cy="687198"/>
            <a:chOff x="8618434" y="1792808"/>
            <a:chExt cx="751406" cy="687198"/>
          </a:xfrm>
        </p:grpSpPr>
        <p:sp>
          <p:nvSpPr>
            <p:cNvPr id="46" name="사각형: 잘린 한쪽 모서리 45">
              <a:extLst>
                <a:ext uri="{FF2B5EF4-FFF2-40B4-BE49-F238E27FC236}">
                  <a16:creationId xmlns:a16="http://schemas.microsoft.com/office/drawing/2014/main" id="{C8248D21-6D23-4388-A44D-F36ED6A9642E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710F3C-CCB1-41F3-96A4-E9F77130FDAC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994B9-E8F8-4205-A14B-424CECAD3BC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464742-4C73-4DE5-B390-D863DEF93A00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661033-3451-48D5-BD1C-F44A5FB83DC7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05383D31-C62A-436E-88F1-A2307FCA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0" y="3845893"/>
            <a:ext cx="8321761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401611" y="1438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554011" y="1569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7827214" y="1314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868715" y="2802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94017F7-3119-44C4-9BB4-FD50F88445C2}"/>
              </a:ext>
            </a:extLst>
          </p:cNvPr>
          <p:cNvSpPr/>
          <p:nvPr/>
        </p:nvSpPr>
        <p:spPr>
          <a:xfrm>
            <a:off x="7772644" y="950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D6F-8598-4DF2-91C9-BED01510B376}"/>
              </a:ext>
            </a:extLst>
          </p:cNvPr>
          <p:cNvGrpSpPr/>
          <p:nvPr/>
        </p:nvGrpSpPr>
        <p:grpSpPr>
          <a:xfrm>
            <a:off x="8618434" y="1792808"/>
            <a:ext cx="751406" cy="967800"/>
            <a:chOff x="5858944" y="4956751"/>
            <a:chExt cx="751406" cy="967800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BAE8A04-916D-4F20-8460-8D8E9F7BCA54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A3E2AC-6564-4039-98AF-695F81C4FBD5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C8D952-DBE3-4486-8F2D-38E7A3AB5DFB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87CC51-A6E6-407B-BE7A-BA17B2B6E47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0EB852-E871-4010-9F08-9BAEB3062DB7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08AB30-10BD-47F2-8699-66EAB1555184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A85672-81F4-405B-9C46-970DD0506736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5D028B-7ECB-4570-8D03-DA77858E1234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AAA9B9-EF14-410B-BF75-4D33FB9F5BCC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B4F665-31D7-49AF-AB4E-2106334708EC}"/>
              </a:ext>
            </a:extLst>
          </p:cNvPr>
          <p:cNvSpPr txBox="1"/>
          <p:nvPr/>
        </p:nvSpPr>
        <p:spPr>
          <a:xfrm>
            <a:off x="7827214" y="1703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18EA-39FC-4130-A01C-90F4B7BF31CA}"/>
              </a:ext>
            </a:extLst>
          </p:cNvPr>
          <p:cNvSpPr txBox="1"/>
          <p:nvPr/>
        </p:nvSpPr>
        <p:spPr>
          <a:xfrm>
            <a:off x="1427240" y="953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9DA38-640C-4F4F-BAE5-BB6F7FF416ED}"/>
              </a:ext>
            </a:extLst>
          </p:cNvPr>
          <p:cNvSpPr txBox="1"/>
          <p:nvPr/>
        </p:nvSpPr>
        <p:spPr>
          <a:xfrm>
            <a:off x="3772359" y="2155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2823E477-2392-4950-8A76-C50B7935C858}"/>
              </a:ext>
            </a:extLst>
          </p:cNvPr>
          <p:cNvSpPr/>
          <p:nvPr/>
        </p:nvSpPr>
        <p:spPr>
          <a:xfrm>
            <a:off x="3728459" y="2135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90A00D-90E9-4B3A-B526-50679E538473}"/>
              </a:ext>
            </a:extLst>
          </p:cNvPr>
          <p:cNvCxnSpPr>
            <a:cxnSpLocks/>
          </p:cNvCxnSpPr>
          <p:nvPr/>
        </p:nvCxnSpPr>
        <p:spPr>
          <a:xfrm>
            <a:off x="6065520" y="2539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54E52-AC58-4289-A1DB-57193F9D9655}"/>
              </a:ext>
            </a:extLst>
          </p:cNvPr>
          <p:cNvSpPr txBox="1"/>
          <p:nvPr/>
        </p:nvSpPr>
        <p:spPr>
          <a:xfrm>
            <a:off x="3648458" y="1704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79EA7-D830-4524-A8CC-F9AC13504E12}"/>
              </a:ext>
            </a:extLst>
          </p:cNvPr>
          <p:cNvSpPr txBox="1"/>
          <p:nvPr/>
        </p:nvSpPr>
        <p:spPr>
          <a:xfrm>
            <a:off x="6131689" y="1821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1E68-2CAF-4AAE-B01E-2FB0968781A5}"/>
              </a:ext>
            </a:extLst>
          </p:cNvPr>
          <p:cNvSpPr txBox="1"/>
          <p:nvPr/>
        </p:nvSpPr>
        <p:spPr>
          <a:xfrm>
            <a:off x="7827214" y="40071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AABE8909-7678-4FB1-84B6-B3ACF709BF96}"/>
              </a:ext>
            </a:extLst>
          </p:cNvPr>
          <p:cNvSpPr/>
          <p:nvPr/>
        </p:nvSpPr>
        <p:spPr>
          <a:xfrm>
            <a:off x="7772644" y="3602479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14F6BAD7-A5F2-431D-A57D-287AD3A6922D}"/>
              </a:ext>
            </a:extLst>
          </p:cNvPr>
          <p:cNvSpPr/>
          <p:nvPr/>
        </p:nvSpPr>
        <p:spPr>
          <a:xfrm>
            <a:off x="1427240" y="3602479"/>
            <a:ext cx="4432071" cy="2200112"/>
          </a:xfrm>
          <a:prstGeom prst="round2DiagRect">
            <a:avLst>
              <a:gd name="adj1" fmla="val 10750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DF5219-6E58-4B4C-8A7B-0B2D99620685}"/>
              </a:ext>
            </a:extLst>
          </p:cNvPr>
          <p:cNvCxnSpPr>
            <a:cxnSpLocks/>
          </p:cNvCxnSpPr>
          <p:nvPr/>
        </p:nvCxnSpPr>
        <p:spPr>
          <a:xfrm>
            <a:off x="1427240" y="3970372"/>
            <a:ext cx="4432071" cy="0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9B8B5D-6CCE-4927-9CC2-BA4BF740835F}"/>
              </a:ext>
            </a:extLst>
          </p:cNvPr>
          <p:cNvCxnSpPr>
            <a:cxnSpLocks/>
          </p:cNvCxnSpPr>
          <p:nvPr/>
        </p:nvCxnSpPr>
        <p:spPr>
          <a:xfrm>
            <a:off x="2198223" y="3791595"/>
            <a:ext cx="3521857" cy="0"/>
          </a:xfrm>
          <a:prstGeom prst="line">
            <a:avLst/>
          </a:prstGeom>
          <a:ln w="76200" cap="rnd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5489CE-84EA-464B-B1B3-AE808375361C}"/>
              </a:ext>
            </a:extLst>
          </p:cNvPr>
          <p:cNvSpPr/>
          <p:nvPr/>
        </p:nvSpPr>
        <p:spPr>
          <a:xfrm>
            <a:off x="1962384" y="3743970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C91D8C-E710-4076-BC52-570DE6FE5697}"/>
              </a:ext>
            </a:extLst>
          </p:cNvPr>
          <p:cNvSpPr/>
          <p:nvPr/>
        </p:nvSpPr>
        <p:spPr>
          <a:xfrm>
            <a:off x="1824271" y="3737563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9256AD-AA80-48FD-86F6-ECC1EA678C8B}"/>
              </a:ext>
            </a:extLst>
          </p:cNvPr>
          <p:cNvSpPr/>
          <p:nvPr/>
        </p:nvSpPr>
        <p:spPr>
          <a:xfrm>
            <a:off x="1677953" y="3734395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D146F-89F3-422C-9AD1-4C6E66A98941}"/>
              </a:ext>
            </a:extLst>
          </p:cNvPr>
          <p:cNvSpPr txBox="1"/>
          <p:nvPr/>
        </p:nvSpPr>
        <p:spPr>
          <a:xfrm>
            <a:off x="1543196" y="401089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F69D6-4832-42A3-A495-6EC9AD141802}"/>
              </a:ext>
            </a:extLst>
          </p:cNvPr>
          <p:cNvSpPr txBox="1"/>
          <p:nvPr/>
        </p:nvSpPr>
        <p:spPr>
          <a:xfrm>
            <a:off x="3772360" y="4266736"/>
            <a:ext cx="9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F1FCFB90-B7BF-47E7-974E-9F4B5701C791}"/>
              </a:ext>
            </a:extLst>
          </p:cNvPr>
          <p:cNvSpPr/>
          <p:nvPr/>
        </p:nvSpPr>
        <p:spPr>
          <a:xfrm>
            <a:off x="3728459" y="4246333"/>
            <a:ext cx="1768831" cy="127589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9F9400-FBB0-43EA-95F6-73A9616EEC6D}"/>
              </a:ext>
            </a:extLst>
          </p:cNvPr>
          <p:cNvSpPr txBox="1"/>
          <p:nvPr/>
        </p:nvSpPr>
        <p:spPr>
          <a:xfrm rot="5400000">
            <a:off x="4020694" y="4917517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406C7-932C-42C3-80C4-52430C4776F2}"/>
              </a:ext>
            </a:extLst>
          </p:cNvPr>
          <p:cNvCxnSpPr>
            <a:cxnSpLocks/>
          </p:cNvCxnSpPr>
          <p:nvPr/>
        </p:nvCxnSpPr>
        <p:spPr>
          <a:xfrm>
            <a:off x="6049454" y="5102712"/>
            <a:ext cx="158559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7C2A6AE-F1F1-4AC3-B85F-B4C1F9C0A270}"/>
              </a:ext>
            </a:extLst>
          </p:cNvPr>
          <p:cNvSpPr txBox="1"/>
          <p:nvPr/>
        </p:nvSpPr>
        <p:spPr>
          <a:xfrm>
            <a:off x="6135679" y="4380229"/>
            <a:ext cx="15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정보와 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7A8DA5-7186-4095-939A-8CD0B59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40" y="771045"/>
            <a:ext cx="8571719" cy="2267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E712D-2930-4A9B-87F7-ECE8DC3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6" y="3662582"/>
            <a:ext cx="85473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723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4315558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7057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1186962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779227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6378820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0685" y="1780442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52950" y="1780442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680332" y="1661746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9001859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7294685" y="1780442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735766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566997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804389" y="2683118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518185" y="1864373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938393" y="1864373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1333565" y="2155483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5030666" y="2920510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7125433" y="2920509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09547" y="2363665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632097" y="224496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116592" y="2683118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639142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567AC7-D602-498A-A6D2-C86E5970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3" y="3967855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179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71</cp:revision>
  <dcterms:created xsi:type="dcterms:W3CDTF">2017-09-13T19:48:47Z</dcterms:created>
  <dcterms:modified xsi:type="dcterms:W3CDTF">2017-09-20T14:35:20Z</dcterms:modified>
</cp:coreProperties>
</file>