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79" name="CustomShape 2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rect l="0" t="0" r="r" b="b"/>
            <a:pathLst>
              <a:path w="21592" h="27942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7937"/>
                </a:lnTo>
                <a:cubicBezTo>
                  <a:pt x="0" y="27939"/>
                  <a:pt x="1" y="27941"/>
                  <a:pt x="3" y="27941"/>
                </a:cubicBezTo>
                <a:lnTo>
                  <a:pt x="21587" y="27941"/>
                </a:lnTo>
                <a:cubicBezTo>
                  <a:pt x="21589" y="27941"/>
                  <a:pt x="21591" y="27939"/>
                  <a:pt x="21591" y="27937"/>
                </a:cubicBezTo>
                <a:lnTo>
                  <a:pt x="21591" y="3"/>
                </a:lnTo>
                <a:cubicBezTo>
                  <a:pt x="21591" y="1"/>
                  <a:pt x="21589" y="0"/>
                  <a:pt x="21587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777960" y="4776480"/>
            <a:ext cx="6215040" cy="45226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hdr"/>
          </p:nvPr>
        </p:nvSpPr>
        <p:spPr>
          <a:xfrm>
            <a:off x="0" y="-360"/>
            <a:ext cx="3370320" cy="5000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5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dt"/>
          </p:nvPr>
        </p:nvSpPr>
        <p:spPr>
          <a:xfrm>
            <a:off x="4398840" y="-360"/>
            <a:ext cx="3370320" cy="5000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5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ftr"/>
          </p:nvPr>
        </p:nvSpPr>
        <p:spPr>
          <a:xfrm>
            <a:off x="0" y="9554760"/>
            <a:ext cx="3370320" cy="5000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5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sldNum"/>
          </p:nvPr>
        </p:nvSpPr>
        <p:spPr>
          <a:xfrm>
            <a:off x="4398840" y="9554760"/>
            <a:ext cx="3370320" cy="5000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5000"/>
              </a:lnSpc>
            </a:pPr>
            <a:fld id="{A36BF61A-435E-46EE-AB28-9915C2F69F0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1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8226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2440" y="396216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6840" y="274680"/>
            <a:ext cx="8226360" cy="52844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2440" y="396216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6840" y="3962160"/>
            <a:ext cx="8226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8226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2440" y="396216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480"/>
            <a:ext cx="5668200" cy="45226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480"/>
            <a:ext cx="5668200" cy="4522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6840" y="274680"/>
            <a:ext cx="8226360" cy="52844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6840" y="396216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4522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2440" y="396216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2440" y="1599840"/>
            <a:ext cx="4014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6840" y="3962160"/>
            <a:ext cx="8226360" cy="215712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440" y="2130480"/>
            <a:ext cx="7769160" cy="146664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160"/>
            <a:ext cx="2130480" cy="361800"/>
          </a:xfrm>
          <a:prstGeom prst="rect">
            <a:avLst/>
          </a:prstGeom>
        </p:spPr>
        <p:txBody>
          <a:bodyPr lIns="90000" rIns="90000" tIns="45000" bIns="45000"/>
          <a:p>
            <a:pP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3/9/17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160"/>
            <a:ext cx="2130480" cy="361800"/>
          </a:xfrm>
          <a:prstGeom prst="rect">
            <a:avLst/>
          </a:prstGeom>
        </p:spPr>
        <p:txBody>
          <a:bodyPr lIns="90000" rIns="90000" tIns="45000" bIns="45000"/>
          <a:p>
            <a:pPr/>
            <a:fld id="{3B5AD0E9-A765-40BF-9F76-5EFF7CF4ED08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26360" cy="4523040"/>
          </a:xfrm>
          <a:prstGeom prst="rect">
            <a:avLst/>
          </a:prstGeom>
        </p:spPr>
        <p:txBody>
          <a:bodyPr lIns="0" rIns="0" tIns="0" bIns="0"/>
          <a:p>
            <a:pPr marL="342720" indent="-34272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2680" indent="-285480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6840" y="1599840"/>
            <a:ext cx="8226360" cy="4522680"/>
          </a:xfrm>
          <a:prstGeom prst="rect">
            <a:avLst/>
          </a:prstGeom>
        </p:spPr>
        <p:txBody>
          <a:bodyPr lIns="90000" rIns="90000" tIns="45000" bIns="45000"/>
          <a:p>
            <a:pPr marL="342720" indent="-34272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2680" indent="-285480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0480" cy="361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Lucida Sans Unicode"/>
              </a:rPr>
              <a:t>3/9/17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160"/>
            <a:ext cx="2130480" cy="361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21BA971-F37D-4F1F-BFAB-68A3E091162A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Lucida Sans Unicode"/>
              </a:rPr>
              <a:t>1</a:t>
            </a:fld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169992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TCSS 342A Project 3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Graphs and Shortest Paths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 Number: 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Members: Raymond, David, Walker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Date: 03 / 09 / 2017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1: Graph Representation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1174680" y="1279440"/>
            <a:ext cx="6784920" cy="528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2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Used a HashMap from a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Vertex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an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ArrayList&lt;Edge&gt;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Each Vertex maps to a list of its adjacent edges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Hash maps (and java.util.HashMap) time complexities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Average case O(1)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Worst case O(n)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Benefits: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Easy and quick to find a vertex's edges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lnSpc>
                <a:spcPct val="102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Avoids adding duplicate vertices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Space complexity is O(|E|) - much better than an adjacency matrix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Stored boolean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Vertex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int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(used for a PriorityQueue) as fields in the Vertex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all used by Dijkstra’s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Running time analysis in this slide or next?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2: Dijkstra’s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1371600" y="1417680"/>
            <a:ext cx="6675480" cy="373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Vertex implements the Comparable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Compares vertices based on the distance variable associated with that vertex (prioritizes smallness)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Distance variables are set to Integer.MAX_VALUE before every shortestPath() call.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Vertex being Comparable allows a PriorityQueue to be used in shortestPath() in order to prioritize the smallest distances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sure what else to write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you tested your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914400" y="1417680"/>
            <a:ext cx="704088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test code for the shortest path can be split in  2 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 Input: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-First we tested that the graph can find a very basic path from         on to another node.  Then we ran the test again with more             and more nodes.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-Second we can a couple test to make sure the graph can              select a path of with more nodes and less weight.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-Lastly we checked to make sure the the graph will return 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just a single node and a weight of 0 when the same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is passed twice.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Invalid Input: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-When an unreachable node is entered as the destination               does the shortest path return null?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-Does shortest path return null when one or both nodes are            null?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Does it return null when one or both nodes are not part of              the graph?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work application -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Paths Between Movies Via Filming Location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392040" y="4389480"/>
            <a:ext cx="747252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a) Raw movie database file is downloaded from IMDB.com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b) Database is truncated to movies starting with 'A ' because there are so many movies.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c) File is parsed and a digraph is created from movie and location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d) Edge and vertex files read by program as normal.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It is technically an undirected graph because (movie1, movie2) implies the inverse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It is also technically an unweighted shortest path problem (all edges have the same cost)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4040">
              <a:lnSpc>
                <a:spcPct val="102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So, this isn't the most efficient way to solve this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1240" indent="-284040">
              <a:lnSpc>
                <a:spcPct val="102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But it's a good way to test our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2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9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1031760" y="2973240"/>
            <a:ext cx="7472520" cy="68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2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successfully processes 6,516 movies with 501,442 edges.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925720" y="3749760"/>
            <a:ext cx="3108240" cy="24685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914400" y="822240"/>
            <a:ext cx="7864560" cy="237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914400" y="6081840"/>
            <a:ext cx="747252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2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Modified edge file format that adds an “edge description” which allows the program to show which location linked each movie pair.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960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1280" indent="-33984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did you learn?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3984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other insights?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3984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Division of labor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34453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2017-03-10T06:42:26Z</dcterms:created>
  <dc:creator/>
  <dc:description/>
  <dc:language>en-US</dc:language>
  <cp:lastModifiedBy/>
  <dcterms:modified xsi:type="dcterms:W3CDTF">2017-03-10T06:44:38Z</dcterms:modified>
  <cp:revision>1</cp:revision>
  <dc:subject/>
  <dc:title/>
</cp:coreProperties>
</file>