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0168-F608-409C-AE8A-D72ACB70D41C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9890-AE2B-4A0E-91B5-D3017DCEF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16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0168-F608-409C-AE8A-D72ACB70D41C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9890-AE2B-4A0E-91B5-D3017DCEF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3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0168-F608-409C-AE8A-D72ACB70D41C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9890-AE2B-4A0E-91B5-D3017DCEF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97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0168-F608-409C-AE8A-D72ACB70D41C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9890-AE2B-4A0E-91B5-D3017DCEF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73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0168-F608-409C-AE8A-D72ACB70D41C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9890-AE2B-4A0E-91B5-D3017DCEF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11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0168-F608-409C-AE8A-D72ACB70D41C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9890-AE2B-4A0E-91B5-D3017DCEF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7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0168-F608-409C-AE8A-D72ACB70D41C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9890-AE2B-4A0E-91B5-D3017DCEF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94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0168-F608-409C-AE8A-D72ACB70D41C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9890-AE2B-4A0E-91B5-D3017DCEF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6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0168-F608-409C-AE8A-D72ACB70D41C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9890-AE2B-4A0E-91B5-D3017DCEF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8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0168-F608-409C-AE8A-D72ACB70D41C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9890-AE2B-4A0E-91B5-D3017DCEF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56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0168-F608-409C-AE8A-D72ACB70D41C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9890-AE2B-4A0E-91B5-D3017DCEF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25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80168-F608-409C-AE8A-D72ACB70D41C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9890-AE2B-4A0E-91B5-D3017DCEF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90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2cto.com/article/201506/410664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1704" y="1424115"/>
            <a:ext cx="9144000" cy="2387600"/>
          </a:xfrm>
        </p:spPr>
        <p:txBody>
          <a:bodyPr/>
          <a:lstStyle/>
          <a:p>
            <a:r>
              <a:rPr lang="en-US" altLang="zh-CN" dirty="0" err="1" smtClean="0"/>
              <a:t>Aes</a:t>
            </a:r>
            <a:r>
              <a:rPr lang="zh-CN" altLang="en-US" dirty="0" smtClean="0"/>
              <a:t>的五种加密模式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93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分别是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Ecb</a:t>
            </a:r>
            <a:r>
              <a:rPr lang="zh-CN" altLang="en-US" dirty="0" smtClean="0"/>
              <a:t>模式，</a:t>
            </a:r>
            <a:r>
              <a:rPr lang="zh-CN" altLang="en-US" dirty="0"/>
              <a:t>电码本模式（ </a:t>
            </a:r>
            <a:r>
              <a:rPr lang="en-US" altLang="zh-CN" dirty="0"/>
              <a:t>Electronic Codebook Book (ECB)</a:t>
            </a:r>
            <a:endParaRPr lang="en-US" altLang="zh-CN" dirty="0" smtClean="0"/>
          </a:p>
          <a:p>
            <a:r>
              <a:rPr lang="en-US" altLang="zh-CN" dirty="0" err="1" smtClean="0"/>
              <a:t>Cbc</a:t>
            </a:r>
            <a:r>
              <a:rPr lang="zh-CN" altLang="en-US" dirty="0" smtClean="0"/>
              <a:t>模式，</a:t>
            </a:r>
            <a:r>
              <a:rPr lang="zh-CN" altLang="en-US" dirty="0"/>
              <a:t>密码分组链接模式（</a:t>
            </a:r>
            <a:r>
              <a:rPr lang="en-US" altLang="zh-CN" dirty="0"/>
              <a:t>Cipher Block Chaining (</a:t>
            </a:r>
            <a:r>
              <a:rPr lang="en-US" altLang="zh-CN" dirty="0" err="1"/>
              <a:t>CBC</a:t>
            </a:r>
            <a:r>
              <a:rPr lang="en-US" altLang="zh-CN" dirty="0"/>
              <a:t>)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Cfb</a:t>
            </a:r>
            <a:r>
              <a:rPr lang="zh-CN" altLang="en-US" dirty="0" smtClean="0"/>
              <a:t>模式，</a:t>
            </a:r>
            <a:r>
              <a:rPr lang="zh-CN" altLang="en-US" dirty="0"/>
              <a:t>密码反馈模式（</a:t>
            </a:r>
            <a:r>
              <a:rPr lang="en-US" altLang="zh-CN" dirty="0"/>
              <a:t>Cipher </a:t>
            </a:r>
            <a:r>
              <a:rPr lang="en-US" altLang="zh-CN" dirty="0" err="1"/>
              <a:t>FeedBack</a:t>
            </a:r>
            <a:r>
              <a:rPr lang="en-US" altLang="zh-CN" dirty="0"/>
              <a:t> (</a:t>
            </a:r>
            <a:r>
              <a:rPr lang="en-US" altLang="zh-CN" dirty="0" err="1"/>
              <a:t>CFB</a:t>
            </a:r>
            <a:r>
              <a:rPr lang="en-US" altLang="zh-CN" dirty="0"/>
              <a:t>)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Ctr</a:t>
            </a:r>
            <a:r>
              <a:rPr lang="zh-CN" altLang="en-US" dirty="0" smtClean="0"/>
              <a:t>模式，</a:t>
            </a:r>
            <a:r>
              <a:rPr lang="zh-CN" altLang="en-US" dirty="0"/>
              <a:t>计算器模式（</a:t>
            </a:r>
            <a:r>
              <a:rPr lang="en-US" altLang="zh-CN" dirty="0"/>
              <a:t>Counter (</a:t>
            </a:r>
            <a:r>
              <a:rPr lang="en-US" altLang="zh-CN" dirty="0" err="1"/>
              <a:t>CTR</a:t>
            </a:r>
            <a:r>
              <a:rPr lang="en-US" altLang="zh-CN" dirty="0"/>
              <a:t>)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Ofb</a:t>
            </a:r>
            <a:r>
              <a:rPr lang="zh-CN" altLang="en-US" dirty="0" smtClean="0"/>
              <a:t>模式，</a:t>
            </a:r>
            <a:r>
              <a:rPr lang="zh-CN" altLang="en-US" dirty="0"/>
              <a:t>输出反馈模式（</a:t>
            </a:r>
            <a:r>
              <a:rPr lang="en-US" altLang="zh-CN" dirty="0"/>
              <a:t>Output </a:t>
            </a:r>
            <a:r>
              <a:rPr lang="en-US" altLang="zh-CN" dirty="0" err="1"/>
              <a:t>FeedBack</a:t>
            </a:r>
            <a:r>
              <a:rPr lang="en-US" altLang="zh-CN" dirty="0"/>
              <a:t> (</a:t>
            </a:r>
            <a:r>
              <a:rPr lang="en-US" altLang="zh-CN" dirty="0" err="1"/>
              <a:t>OFB</a:t>
            </a:r>
            <a:r>
              <a:rPr lang="en-US" altLang="zh-CN" dirty="0"/>
              <a:t>)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641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Ecb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即最普通的把文本分成</a:t>
            </a:r>
            <a:r>
              <a:rPr lang="en-US" altLang="zh-CN" dirty="0" smtClean="0"/>
              <a:t>16</a:t>
            </a:r>
            <a:r>
              <a:rPr lang="zh-CN" altLang="en-US" dirty="0" smtClean="0"/>
              <a:t>字节的小块，分别对每一块进行加密</a:t>
            </a:r>
            <a:endParaRPr lang="en-US" altLang="zh-CN" dirty="0" smtClean="0"/>
          </a:p>
          <a:p>
            <a:r>
              <a:rPr lang="zh-CN" altLang="en-US" dirty="0" smtClean="0"/>
              <a:t>特点：</a:t>
            </a: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简单，有利于并行计算，误差不会被传送；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2.</a:t>
            </a:r>
            <a:r>
              <a:rPr lang="zh-CN" altLang="en-US" dirty="0"/>
              <a:t>不能隐藏明文的模式</a:t>
            </a:r>
            <a:r>
              <a:rPr lang="zh-CN" altLang="en-US" dirty="0" smtClean="0"/>
              <a:t>；在</a:t>
            </a:r>
            <a:r>
              <a:rPr lang="zh-CN" altLang="en-US" dirty="0"/>
              <a:t>密文中出现明文消息的重复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3.</a:t>
            </a:r>
            <a:r>
              <a:rPr lang="zh-CN" altLang="en-US" dirty="0"/>
              <a:t>可能对明文进行主动攻击；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加密消息块相互独立成为被攻击的</a:t>
            </a:r>
            <a:r>
              <a:rPr lang="zh-CN" altLang="en-US" dirty="0" smtClean="0"/>
              <a:t>弱点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92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Cbc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744" y="155130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altLang="zh-CN" dirty="0" err="1" smtClean="0"/>
              <a:t>Cbc</a:t>
            </a:r>
            <a:r>
              <a:rPr lang="zh-CN" altLang="en-US" dirty="0" smtClean="0"/>
              <a:t>模式会有一个初始向量</a:t>
            </a:r>
            <a:r>
              <a:rPr lang="en-US" altLang="zh-CN" dirty="0" smtClean="0"/>
              <a:t>iv</a:t>
            </a:r>
          </a:p>
          <a:p>
            <a:r>
              <a:rPr lang="zh-CN" altLang="en-US" dirty="0" smtClean="0"/>
              <a:t>加密时候，会把待加密的文本分成</a:t>
            </a:r>
            <a:r>
              <a:rPr lang="en-US" altLang="zh-CN" dirty="0" smtClean="0"/>
              <a:t>16</a:t>
            </a:r>
            <a:r>
              <a:rPr lang="zh-CN" altLang="en-US" dirty="0" smtClean="0"/>
              <a:t>字节的小块，第一块会与</a:t>
            </a:r>
            <a:r>
              <a:rPr lang="en-US" altLang="zh-CN" dirty="0" smtClean="0"/>
              <a:t>iv</a:t>
            </a:r>
            <a:r>
              <a:rPr lang="zh-CN" altLang="en-US" dirty="0" smtClean="0"/>
              <a:t>做异或运算，来做混淆操作，而之后的小块，都会分别与其之前一个加密后的小块做异或运算，再进行小块的加密。</a:t>
            </a:r>
            <a:endParaRPr lang="en-US" altLang="zh-CN" dirty="0" smtClean="0"/>
          </a:p>
          <a:p>
            <a:r>
              <a:rPr lang="zh-CN" altLang="en-US" dirty="0" smtClean="0"/>
              <a:t>特点：</a:t>
            </a:r>
            <a:r>
              <a:rPr lang="en-US" altLang="zh-CN" dirty="0"/>
              <a:t>1. </a:t>
            </a:r>
            <a:r>
              <a:rPr lang="zh-CN" altLang="en-US" dirty="0"/>
              <a:t>不容易主动攻击</a:t>
            </a:r>
            <a:r>
              <a:rPr lang="en-US" altLang="zh-CN" dirty="0"/>
              <a:t>,</a:t>
            </a:r>
            <a:r>
              <a:rPr lang="zh-CN" altLang="en-US" dirty="0"/>
              <a:t>安全性好于</a:t>
            </a:r>
            <a:r>
              <a:rPr lang="en-US" altLang="zh-CN" dirty="0"/>
              <a:t>ECB,</a:t>
            </a:r>
            <a:r>
              <a:rPr lang="zh-CN" altLang="en-US" dirty="0"/>
              <a:t>适合传输长度长的报文</a:t>
            </a:r>
            <a:r>
              <a:rPr lang="en-US" altLang="zh-CN" dirty="0"/>
              <a:t>,</a:t>
            </a:r>
            <a:r>
              <a:rPr lang="zh-CN" altLang="en-US" dirty="0"/>
              <a:t>是</a:t>
            </a:r>
            <a:r>
              <a:rPr lang="en-US" altLang="zh-CN" dirty="0"/>
              <a:t>SSL</a:t>
            </a:r>
            <a:r>
              <a:rPr lang="zh-CN" altLang="en-US" dirty="0"/>
              <a:t>、</a:t>
            </a:r>
            <a:r>
              <a:rPr lang="en-US" altLang="zh-CN" dirty="0" err="1"/>
              <a:t>IPSec</a:t>
            </a:r>
            <a:r>
              <a:rPr lang="zh-CN" altLang="en-US" dirty="0"/>
              <a:t>的标准。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每个</a:t>
            </a:r>
            <a:r>
              <a:rPr lang="zh-CN" altLang="en-US" dirty="0"/>
              <a:t>密文块依赖于所有的信息块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明文</a:t>
            </a:r>
            <a:r>
              <a:rPr lang="zh-CN" altLang="en-US" dirty="0"/>
              <a:t>消息中一个改变会影响所有密文块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2. </a:t>
            </a:r>
            <a:r>
              <a:rPr lang="zh-CN" altLang="en-US" dirty="0" smtClean="0"/>
              <a:t>发送</a:t>
            </a:r>
            <a:r>
              <a:rPr lang="zh-CN" altLang="en-US" dirty="0"/>
              <a:t>方和接收方都需要知道初始化向量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3.</a:t>
            </a:r>
            <a:r>
              <a:rPr lang="zh-CN" altLang="en-US" dirty="0"/>
              <a:t>加密过程是串行的，无法被并行化</a:t>
            </a:r>
            <a:r>
              <a:rPr lang="en-US" altLang="zh-CN" dirty="0"/>
              <a:t>(</a:t>
            </a:r>
            <a:r>
              <a:rPr lang="zh-CN" altLang="en-US" dirty="0"/>
              <a:t>在解密时，从两个邻接的密文块中即可得到一个平文块。因此，解密过程可以被并行化</a:t>
            </a:r>
            <a:r>
              <a:rPr lang="en-US" altLang="zh-CN" dirty="0"/>
              <a:t>)</a:t>
            </a:r>
            <a:r>
              <a:rPr lang="zh-CN" altLang="en-US" dirty="0"/>
              <a:t>；误差传递</a:t>
            </a:r>
          </a:p>
        </p:txBody>
      </p:sp>
    </p:spTree>
    <p:extLst>
      <p:ext uri="{BB962C8B-B14F-4D97-AF65-F5344CB8AC3E}">
        <p14:creationId xmlns:p14="http://schemas.microsoft.com/office/powerpoint/2010/main" val="104705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Cfb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1200" b="1" dirty="0" err="1"/>
              <a:t>CFB8</a:t>
            </a:r>
            <a:r>
              <a:rPr lang="zh-CN" altLang="en-US" sz="1200" b="1" dirty="0"/>
              <a:t>的加密流程</a:t>
            </a:r>
          </a:p>
          <a:p>
            <a:pPr fontAlgn="base"/>
            <a:r>
              <a:rPr lang="zh-CN" altLang="en-US" sz="1200" dirty="0"/>
              <a:t>使用加密器加密</a:t>
            </a:r>
            <a:r>
              <a:rPr lang="en-US" altLang="zh-CN" sz="1200" dirty="0"/>
              <a:t>IV</a:t>
            </a:r>
            <a:r>
              <a:rPr lang="zh-CN" altLang="en-US" sz="1200" dirty="0"/>
              <a:t>的数据；</a:t>
            </a:r>
          </a:p>
          <a:p>
            <a:pPr fontAlgn="base"/>
            <a:r>
              <a:rPr lang="zh-CN" altLang="en-US" sz="1200" dirty="0"/>
              <a:t>将明文的最高</a:t>
            </a:r>
            <a:r>
              <a:rPr lang="en-US" altLang="zh-CN" sz="1200" dirty="0"/>
              <a:t>8</a:t>
            </a:r>
            <a:r>
              <a:rPr lang="zh-CN" altLang="en-US" sz="1200" dirty="0"/>
              <a:t>位与</a:t>
            </a:r>
            <a:r>
              <a:rPr lang="en-US" altLang="zh-CN" sz="1200" dirty="0"/>
              <a:t>IV</a:t>
            </a:r>
            <a:r>
              <a:rPr lang="zh-CN" altLang="en-US" sz="1200" dirty="0"/>
              <a:t>的最高</a:t>
            </a:r>
            <a:r>
              <a:rPr lang="en-US" altLang="zh-CN" sz="1200" dirty="0"/>
              <a:t>8</a:t>
            </a:r>
            <a:r>
              <a:rPr lang="zh-CN" altLang="en-US" sz="1200" dirty="0"/>
              <a:t>位异或得到</a:t>
            </a:r>
            <a:r>
              <a:rPr lang="en-US" altLang="zh-CN" sz="1200" dirty="0"/>
              <a:t>8</a:t>
            </a:r>
            <a:r>
              <a:rPr lang="zh-CN" altLang="en-US" sz="1200" dirty="0"/>
              <a:t>位密文；</a:t>
            </a:r>
          </a:p>
          <a:p>
            <a:pPr fontAlgn="base"/>
            <a:r>
              <a:rPr lang="zh-CN" altLang="en-US" sz="1200" dirty="0"/>
              <a:t>将</a:t>
            </a:r>
            <a:r>
              <a:rPr lang="en-US" altLang="zh-CN" sz="1200" dirty="0"/>
              <a:t>IV</a:t>
            </a:r>
            <a:r>
              <a:rPr lang="zh-CN" altLang="en-US" sz="1200" dirty="0"/>
              <a:t>数据左移</a:t>
            </a:r>
            <a:r>
              <a:rPr lang="en-US" altLang="zh-CN" sz="1200" dirty="0"/>
              <a:t>8</a:t>
            </a:r>
            <a:r>
              <a:rPr lang="zh-CN" altLang="en-US" sz="1200" dirty="0"/>
              <a:t>位，最低</a:t>
            </a:r>
            <a:r>
              <a:rPr lang="en-US" altLang="zh-CN" sz="1200" dirty="0"/>
              <a:t>8</a:t>
            </a:r>
            <a:r>
              <a:rPr lang="zh-CN" altLang="en-US" sz="1200" dirty="0"/>
              <a:t>位用刚刚计算得到的</a:t>
            </a:r>
            <a:r>
              <a:rPr lang="en-US" altLang="zh-CN" sz="1200" dirty="0"/>
              <a:t>8</a:t>
            </a:r>
            <a:r>
              <a:rPr lang="zh-CN" altLang="en-US" sz="1200" dirty="0"/>
              <a:t>位密文补上。</a:t>
            </a:r>
          </a:p>
          <a:p>
            <a:pPr fontAlgn="base"/>
            <a:r>
              <a:rPr lang="zh-CN" altLang="en-US" sz="1200" dirty="0"/>
              <a:t>重复</a:t>
            </a:r>
            <a:r>
              <a:rPr lang="en-US" altLang="zh-CN" sz="1200" dirty="0"/>
              <a:t>1</a:t>
            </a:r>
            <a:r>
              <a:rPr lang="zh-CN" altLang="en-US" sz="1200" dirty="0"/>
              <a:t>到</a:t>
            </a:r>
            <a:r>
              <a:rPr lang="en-US" altLang="zh-CN" sz="1200" dirty="0"/>
              <a:t>3</a:t>
            </a:r>
            <a:r>
              <a:rPr lang="zh-CN" altLang="en-US" sz="1200" dirty="0"/>
              <a:t>。</a:t>
            </a:r>
          </a:p>
          <a:p>
            <a:r>
              <a:rPr lang="zh-CN" altLang="en-US" sz="1200" dirty="0" smtClean="0"/>
              <a:t>特点：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1143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1.</a:t>
            </a:r>
            <a:r>
              <a:rPr lang="zh-CN" altLang="zh-CN" sz="1200" dirty="0">
                <a:solidFill>
                  <a:srgbClr val="4B4B4B"/>
                </a:solidFill>
                <a:latin typeface="宋体" panose="02010600030101010101" pitchFamily="2" charset="-122"/>
              </a:rPr>
              <a:t>隐藏了明文模式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1143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2.</a:t>
            </a:r>
            <a:r>
              <a:rPr lang="zh-CN" altLang="zh-CN" sz="1200" dirty="0">
                <a:solidFill>
                  <a:srgbClr val="4B4B4B"/>
                </a:solidFill>
                <a:latin typeface="宋体" panose="02010600030101010101" pitchFamily="2" charset="-122"/>
              </a:rPr>
              <a:t>分组密码转化为流模式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1143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3.</a:t>
            </a:r>
            <a:r>
              <a:rPr lang="zh-CN" altLang="zh-CN" sz="1200" dirty="0">
                <a:solidFill>
                  <a:srgbClr val="4B4B4B"/>
                </a:solidFill>
                <a:latin typeface="宋体" panose="02010600030101010101" pitchFamily="2" charset="-122"/>
              </a:rPr>
              <a:t>可以及时加密传送小于分组的数据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1143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4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.</a:t>
            </a:r>
            <a:r>
              <a:rPr lang="zh-CN" altLang="zh-CN" sz="1200" dirty="0">
                <a:solidFill>
                  <a:srgbClr val="4B4B4B"/>
                </a:solidFill>
                <a:latin typeface="宋体" panose="02010600030101010101" pitchFamily="2" charset="-122"/>
              </a:rPr>
              <a:t>不利于并行计算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1143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5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.</a:t>
            </a:r>
            <a:r>
              <a:rPr lang="zh-CN" altLang="zh-CN" sz="1200" dirty="0">
                <a:solidFill>
                  <a:srgbClr val="4B4B4B"/>
                </a:solidFill>
                <a:latin typeface="宋体" panose="02010600030101010101" pitchFamily="2" charset="-122"/>
              </a:rPr>
              <a:t>误差传送：一个明文单元损坏影响多个单元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1143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6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.</a:t>
            </a:r>
            <a:r>
              <a:rPr lang="zh-CN" altLang="zh-CN" sz="1200" dirty="0">
                <a:solidFill>
                  <a:srgbClr val="4B4B4B"/>
                </a:solidFill>
                <a:latin typeface="宋体" panose="02010600030101010101" pitchFamily="2" charset="-122"/>
              </a:rPr>
              <a:t>唯一的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IV;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1032" name="Picture 8" descr="http://images.cnblogs.com/cnblogs_com/happyhippy/3CF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76" y="1189672"/>
            <a:ext cx="601980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8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0496" y="1103249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毋庸置疑，</a:t>
            </a:r>
            <a:r>
              <a:rPr lang="en-US" altLang="zh-CN" dirty="0" err="1"/>
              <a:t>E</a:t>
            </a:r>
            <a:r>
              <a:rPr lang="en-US" altLang="zh-CN" dirty="0" err="1" smtClean="0"/>
              <a:t>cb</a:t>
            </a:r>
            <a:r>
              <a:rPr lang="zh-CN" altLang="en-US" dirty="0" smtClean="0"/>
              <a:t>是最容易被针对的加密模式，所以实际中最不推荐使用</a:t>
            </a:r>
            <a:endParaRPr lang="en-US" altLang="zh-CN" dirty="0" smtClean="0"/>
          </a:p>
          <a:p>
            <a:r>
              <a:rPr lang="en-US" altLang="zh-CN" dirty="0" err="1" smtClean="0"/>
              <a:t>Cbc</a:t>
            </a:r>
            <a:r>
              <a:rPr lang="zh-CN" altLang="en-US" dirty="0" smtClean="0"/>
              <a:t>是使用最广泛的加密模式，但是随着使用，其弱点也被发现，可见：</a:t>
            </a:r>
            <a:r>
              <a:rPr lang="en-US" altLang="zh-CN" dirty="0" smtClean="0">
                <a:hlinkClick r:id="rId2"/>
              </a:rPr>
              <a:t>http://</a:t>
            </a:r>
            <a:r>
              <a:rPr lang="en-US" altLang="zh-CN" dirty="0" err="1" smtClean="0">
                <a:hlinkClick r:id="rId2"/>
              </a:rPr>
              <a:t>www.2cto.com</a:t>
            </a:r>
            <a:r>
              <a:rPr lang="en-US" altLang="zh-CN" dirty="0" smtClean="0">
                <a:hlinkClick r:id="rId2"/>
              </a:rPr>
              <a:t>/article/201506/</a:t>
            </a:r>
            <a:r>
              <a:rPr lang="en-US" altLang="zh-CN" dirty="0" err="1" smtClean="0">
                <a:hlinkClick r:id="rId2"/>
              </a:rPr>
              <a:t>410664.html</a:t>
            </a:r>
            <a:endParaRPr lang="en-US" altLang="zh-CN" dirty="0"/>
          </a:p>
          <a:p>
            <a:r>
              <a:rPr lang="zh-CN" altLang="en-US" dirty="0" smtClean="0"/>
              <a:t>所以推荐使用</a:t>
            </a:r>
            <a:r>
              <a:rPr lang="en-US" altLang="zh-CN" dirty="0" err="1" smtClean="0"/>
              <a:t>cfb</a:t>
            </a:r>
            <a:r>
              <a:rPr lang="zh-CN" altLang="en-US" dirty="0" smtClean="0"/>
              <a:t>模式，更加安全</a:t>
            </a:r>
            <a:r>
              <a:rPr lang="zh-CN" altLang="en-US" dirty="0" smtClean="0"/>
              <a:t>。最少也要使用</a:t>
            </a:r>
            <a:r>
              <a:rPr lang="en-US" altLang="zh-CN" dirty="0" err="1" smtClean="0"/>
              <a:t>CBC</a:t>
            </a:r>
            <a:r>
              <a:rPr lang="zh-CN" altLang="en-US" smtClean="0"/>
              <a:t>模式。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730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315</Words>
  <Application>Microsoft Office PowerPoint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Georgia</vt:lpstr>
      <vt:lpstr>Office 主题</vt:lpstr>
      <vt:lpstr>Aes的五种加密模式</vt:lpstr>
      <vt:lpstr>分别是</vt:lpstr>
      <vt:lpstr>Ecb模式</vt:lpstr>
      <vt:lpstr>Cbc模式</vt:lpstr>
      <vt:lpstr>Cfb模式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Aes的五种加密模式</dc:title>
  <dc:creator>张雨楠</dc:creator>
  <cp:lastModifiedBy>张雨楠</cp:lastModifiedBy>
  <cp:revision>8</cp:revision>
  <dcterms:created xsi:type="dcterms:W3CDTF">2016-11-05T06:22:44Z</dcterms:created>
  <dcterms:modified xsi:type="dcterms:W3CDTF">2016-11-05T11:36:06Z</dcterms:modified>
</cp:coreProperties>
</file>