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ftina ." userId="90b6829a50668bf9" providerId="LiveId" clId="{168D4F51-0913-46B7-8F1E-B42F374D35F1}"/>
    <pc:docChg chg="undo custSel addSld modSld">
      <pc:chgData name="chriftina ." userId="90b6829a50668bf9" providerId="LiveId" clId="{168D4F51-0913-46B7-8F1E-B42F374D35F1}" dt="2023-05-26T02:45:52.136" v="227" actId="11529"/>
      <pc:docMkLst>
        <pc:docMk/>
      </pc:docMkLst>
      <pc:sldChg chg="addSp delSp modSp new mod">
        <pc:chgData name="chriftina ." userId="90b6829a50668bf9" providerId="LiveId" clId="{168D4F51-0913-46B7-8F1E-B42F374D35F1}" dt="2023-05-26T02:45:52.136" v="227" actId="11529"/>
        <pc:sldMkLst>
          <pc:docMk/>
          <pc:sldMk cId="3753205526" sldId="256"/>
        </pc:sldMkLst>
        <pc:spChg chg="add mod">
          <ac:chgData name="chriftina ." userId="90b6829a50668bf9" providerId="LiveId" clId="{168D4F51-0913-46B7-8F1E-B42F374D35F1}" dt="2023-05-26T02:24:17.702" v="217" actId="20577"/>
          <ac:spMkLst>
            <pc:docMk/>
            <pc:sldMk cId="3753205526" sldId="256"/>
            <ac:spMk id="2" creationId="{9FFDF388-7B01-6F50-736E-3CEB788788C3}"/>
          </ac:spMkLst>
        </pc:spChg>
        <pc:spChg chg="del">
          <ac:chgData name="chriftina ." userId="90b6829a50668bf9" providerId="LiveId" clId="{168D4F51-0913-46B7-8F1E-B42F374D35F1}" dt="2023-05-26T01:44:38.245" v="1" actId="478"/>
          <ac:spMkLst>
            <pc:docMk/>
            <pc:sldMk cId="3753205526" sldId="256"/>
            <ac:spMk id="2" creationId="{C7097E3A-9CA3-2438-F9ED-AB5552562808}"/>
          </ac:spMkLst>
        </pc:spChg>
        <pc:spChg chg="del">
          <ac:chgData name="chriftina ." userId="90b6829a50668bf9" providerId="LiveId" clId="{168D4F51-0913-46B7-8F1E-B42F374D35F1}" dt="2023-05-26T01:44:38.245" v="1" actId="478"/>
          <ac:spMkLst>
            <pc:docMk/>
            <pc:sldMk cId="3753205526" sldId="256"/>
            <ac:spMk id="3" creationId="{8D390253-FB08-3EAE-7653-99EB8E70FAFC}"/>
          </ac:spMkLst>
        </pc:spChg>
        <pc:spChg chg="add mod">
          <ac:chgData name="chriftina ." userId="90b6829a50668bf9" providerId="LiveId" clId="{168D4F51-0913-46B7-8F1E-B42F374D35F1}" dt="2023-05-26T02:05:37.348" v="168" actId="13822"/>
          <ac:spMkLst>
            <pc:docMk/>
            <pc:sldMk cId="3753205526" sldId="256"/>
            <ac:spMk id="4" creationId="{FF2A92B6-8771-0571-9BF8-E026AACA83AB}"/>
          </ac:spMkLst>
        </pc:spChg>
        <pc:spChg chg="add mod">
          <ac:chgData name="chriftina ." userId="90b6829a50668bf9" providerId="LiveId" clId="{168D4F51-0913-46B7-8F1E-B42F374D35F1}" dt="2023-05-26T02:05:37.348" v="168" actId="13822"/>
          <ac:spMkLst>
            <pc:docMk/>
            <pc:sldMk cId="3753205526" sldId="256"/>
            <ac:spMk id="5" creationId="{4491B011-AE15-0564-236B-5F3E6DA24FD4}"/>
          </ac:spMkLst>
        </pc:spChg>
        <pc:spChg chg="add mod">
          <ac:chgData name="chriftina ." userId="90b6829a50668bf9" providerId="LiveId" clId="{168D4F51-0913-46B7-8F1E-B42F374D35F1}" dt="2023-05-26T02:05:17.027" v="164" actId="13822"/>
          <ac:spMkLst>
            <pc:docMk/>
            <pc:sldMk cId="3753205526" sldId="256"/>
            <ac:spMk id="6" creationId="{9EB183CA-2C26-BB42-E796-121D1192C120}"/>
          </ac:spMkLst>
        </pc:spChg>
        <pc:spChg chg="add mod">
          <ac:chgData name="chriftina ." userId="90b6829a50668bf9" providerId="LiveId" clId="{168D4F51-0913-46B7-8F1E-B42F374D35F1}" dt="2023-05-26T02:05:26.012" v="167" actId="13822"/>
          <ac:spMkLst>
            <pc:docMk/>
            <pc:sldMk cId="3753205526" sldId="256"/>
            <ac:spMk id="7" creationId="{65A78767-1887-C9E8-8960-5DD6FF0E0AB2}"/>
          </ac:spMkLst>
        </pc:spChg>
        <pc:spChg chg="add mod">
          <ac:chgData name="chriftina ." userId="90b6829a50668bf9" providerId="LiveId" clId="{168D4F51-0913-46B7-8F1E-B42F374D35F1}" dt="2023-05-26T01:49:26.638" v="91"/>
          <ac:spMkLst>
            <pc:docMk/>
            <pc:sldMk cId="3753205526" sldId="256"/>
            <ac:spMk id="8" creationId="{65B8638C-D92C-F408-8E5A-EEF0D57466F1}"/>
          </ac:spMkLst>
        </pc:spChg>
        <pc:spChg chg="add mod">
          <ac:chgData name="chriftina ." userId="90b6829a50668bf9" providerId="LiveId" clId="{168D4F51-0913-46B7-8F1E-B42F374D35F1}" dt="2023-05-26T02:05:18.826" v="165" actId="13822"/>
          <ac:spMkLst>
            <pc:docMk/>
            <pc:sldMk cId="3753205526" sldId="256"/>
            <ac:spMk id="9" creationId="{71B34D21-9205-E2E3-B73B-49E8C785A961}"/>
          </ac:spMkLst>
        </pc:spChg>
        <pc:spChg chg="add mod">
          <ac:chgData name="chriftina ." userId="90b6829a50668bf9" providerId="LiveId" clId="{168D4F51-0913-46B7-8F1E-B42F374D35F1}" dt="2023-05-26T01:49:29.414" v="93"/>
          <ac:spMkLst>
            <pc:docMk/>
            <pc:sldMk cId="3753205526" sldId="256"/>
            <ac:spMk id="10" creationId="{66A3BD79-6FE3-B911-EB7E-ED5039DB465A}"/>
          </ac:spMkLst>
        </pc:spChg>
        <pc:spChg chg="add mod">
          <ac:chgData name="chriftina ." userId="90b6829a50668bf9" providerId="LiveId" clId="{168D4F51-0913-46B7-8F1E-B42F374D35F1}" dt="2023-05-26T01:53:18.114" v="143" actId="1076"/>
          <ac:spMkLst>
            <pc:docMk/>
            <pc:sldMk cId="3753205526" sldId="256"/>
            <ac:spMk id="11" creationId="{68F3D9B2-64F3-BFC8-59ED-DF0FCE09673B}"/>
          </ac:spMkLst>
        </pc:spChg>
        <pc:spChg chg="add mod">
          <ac:chgData name="chriftina ." userId="90b6829a50668bf9" providerId="LiveId" clId="{168D4F51-0913-46B7-8F1E-B42F374D35F1}" dt="2023-05-26T02:07:12.891" v="205" actId="13822"/>
          <ac:spMkLst>
            <pc:docMk/>
            <pc:sldMk cId="3753205526" sldId="256"/>
            <ac:spMk id="12" creationId="{33346D6E-0379-7ADD-048B-4C602D97F1AD}"/>
          </ac:spMkLst>
        </pc:spChg>
        <pc:spChg chg="add mod">
          <ac:chgData name="chriftina ." userId="90b6829a50668bf9" providerId="LiveId" clId="{168D4F51-0913-46B7-8F1E-B42F374D35F1}" dt="2023-05-26T02:05:20.922" v="166" actId="13822"/>
          <ac:spMkLst>
            <pc:docMk/>
            <pc:sldMk cId="3753205526" sldId="256"/>
            <ac:spMk id="13" creationId="{0E4AA4B5-3AD7-5FE8-4602-ADB5BE844506}"/>
          </ac:spMkLst>
        </pc:spChg>
        <pc:spChg chg="add mod">
          <ac:chgData name="chriftina ." userId="90b6829a50668bf9" providerId="LiveId" clId="{168D4F51-0913-46B7-8F1E-B42F374D35F1}" dt="2023-05-26T02:40:41.692" v="219" actId="13822"/>
          <ac:spMkLst>
            <pc:docMk/>
            <pc:sldMk cId="3753205526" sldId="256"/>
            <ac:spMk id="14" creationId="{CBB0D2A7-7B15-74F4-5074-5174736ABBFA}"/>
          </ac:spMkLst>
        </pc:spChg>
        <pc:spChg chg="add mod">
          <ac:chgData name="chriftina ." userId="90b6829a50668bf9" providerId="LiveId" clId="{168D4F51-0913-46B7-8F1E-B42F374D35F1}" dt="2023-05-26T01:51:38.193" v="130" actId="1076"/>
          <ac:spMkLst>
            <pc:docMk/>
            <pc:sldMk cId="3753205526" sldId="256"/>
            <ac:spMk id="15" creationId="{C2A564F3-6F1E-D45E-F5E3-9B35D26E9DB5}"/>
          </ac:spMkLst>
        </pc:spChg>
        <pc:spChg chg="add mod">
          <ac:chgData name="chriftina ." userId="90b6829a50668bf9" providerId="LiveId" clId="{168D4F51-0913-46B7-8F1E-B42F374D35F1}" dt="2023-05-26T01:48:28.739" v="74" actId="20577"/>
          <ac:spMkLst>
            <pc:docMk/>
            <pc:sldMk cId="3753205526" sldId="256"/>
            <ac:spMk id="16" creationId="{9A0101EB-C63C-2B04-7B68-9DFEF0FC7191}"/>
          </ac:spMkLst>
        </pc:spChg>
        <pc:spChg chg="add mod">
          <ac:chgData name="chriftina ." userId="90b6829a50668bf9" providerId="LiveId" clId="{168D4F51-0913-46B7-8F1E-B42F374D35F1}" dt="2023-05-26T01:48:36.130" v="77" actId="20577"/>
          <ac:spMkLst>
            <pc:docMk/>
            <pc:sldMk cId="3753205526" sldId="256"/>
            <ac:spMk id="17" creationId="{B8BAA1F8-C901-CD2C-7570-EC9D4BE405EE}"/>
          </ac:spMkLst>
        </pc:spChg>
        <pc:spChg chg="add mod">
          <ac:chgData name="chriftina ." userId="90b6829a50668bf9" providerId="LiveId" clId="{168D4F51-0913-46B7-8F1E-B42F374D35F1}" dt="2023-05-26T02:45:13.117" v="225" actId="1076"/>
          <ac:spMkLst>
            <pc:docMk/>
            <pc:sldMk cId="3753205526" sldId="256"/>
            <ac:spMk id="18" creationId="{1A003DFB-287A-07AD-9406-FDC01C6BD92E}"/>
          </ac:spMkLst>
        </pc:spChg>
        <pc:spChg chg="add mod">
          <ac:chgData name="chriftina ." userId="90b6829a50668bf9" providerId="LiveId" clId="{168D4F51-0913-46B7-8F1E-B42F374D35F1}" dt="2023-05-26T01:48:50.370" v="85" actId="20577"/>
          <ac:spMkLst>
            <pc:docMk/>
            <pc:sldMk cId="3753205526" sldId="256"/>
            <ac:spMk id="19" creationId="{F98D9C31-35CF-58FB-08A2-61B9C63A6308}"/>
          </ac:spMkLst>
        </pc:spChg>
        <pc:spChg chg="add mod">
          <ac:chgData name="chriftina ." userId="90b6829a50668bf9" providerId="LiveId" clId="{168D4F51-0913-46B7-8F1E-B42F374D35F1}" dt="2023-05-26T02:05:39.786" v="169" actId="13822"/>
          <ac:spMkLst>
            <pc:docMk/>
            <pc:sldMk cId="3753205526" sldId="256"/>
            <ac:spMk id="20" creationId="{232E3A70-22F5-E8DF-66D1-A7A2EE55734B}"/>
          </ac:spMkLst>
        </pc:spChg>
        <pc:spChg chg="add mod">
          <ac:chgData name="chriftina ." userId="90b6829a50668bf9" providerId="LiveId" clId="{168D4F51-0913-46B7-8F1E-B42F374D35F1}" dt="2023-05-26T02:06:58.146" v="204" actId="1076"/>
          <ac:spMkLst>
            <pc:docMk/>
            <pc:sldMk cId="3753205526" sldId="256"/>
            <ac:spMk id="84" creationId="{950A8E13-C887-4B5F-2F91-82EF73C0D1BC}"/>
          </ac:spMkLst>
        </pc:spChg>
        <pc:cxnChg chg="add mod">
          <ac:chgData name="chriftina ." userId="90b6829a50668bf9" providerId="LiveId" clId="{168D4F51-0913-46B7-8F1E-B42F374D35F1}" dt="2023-05-26T02:17:07.825" v="216"/>
          <ac:cxnSpMkLst>
            <pc:docMk/>
            <pc:sldMk cId="3753205526" sldId="256"/>
            <ac:cxnSpMk id="21" creationId="{75AEFC67-AEA6-5F39-A5B9-328C9DED4E7F}"/>
          </ac:cxnSpMkLst>
        </pc:cxnChg>
        <pc:cxnChg chg="add mod">
          <ac:chgData name="chriftina ." userId="90b6829a50668bf9" providerId="LiveId" clId="{168D4F51-0913-46B7-8F1E-B42F374D35F1}" dt="2023-05-26T01:50:33.449" v="116"/>
          <ac:cxnSpMkLst>
            <pc:docMk/>
            <pc:sldMk cId="3753205526" sldId="256"/>
            <ac:cxnSpMk id="22" creationId="{7C663B0A-AFE5-2722-F526-631EFAB456DE}"/>
          </ac:cxnSpMkLst>
        </pc:cxnChg>
        <pc:cxnChg chg="add mod">
          <ac:chgData name="chriftina ." userId="90b6829a50668bf9" providerId="LiveId" clId="{168D4F51-0913-46B7-8F1E-B42F374D35F1}" dt="2023-05-26T02:45:10.820" v="224" actId="1076"/>
          <ac:cxnSpMkLst>
            <pc:docMk/>
            <pc:sldMk cId="3753205526" sldId="256"/>
            <ac:cxnSpMk id="23" creationId="{265C67CF-DD78-DD59-7D35-1F4B6BC4799A}"/>
          </ac:cxnSpMkLst>
        </pc:cxnChg>
        <pc:cxnChg chg="add">
          <ac:chgData name="chriftina ." userId="90b6829a50668bf9" providerId="LiveId" clId="{168D4F51-0913-46B7-8F1E-B42F374D35F1}" dt="2023-05-26T01:50:45.889" v="117" actId="11529"/>
          <ac:cxnSpMkLst>
            <pc:docMk/>
            <pc:sldMk cId="3753205526" sldId="256"/>
            <ac:cxnSpMk id="24" creationId="{D82A3F80-21C9-D4F6-6214-766012441659}"/>
          </ac:cxnSpMkLst>
        </pc:cxnChg>
        <pc:cxnChg chg="add mod">
          <ac:chgData name="chriftina ." userId="90b6829a50668bf9" providerId="LiveId" clId="{168D4F51-0913-46B7-8F1E-B42F374D35F1}" dt="2023-05-26T01:50:56.449" v="119" actId="14100"/>
          <ac:cxnSpMkLst>
            <pc:docMk/>
            <pc:sldMk cId="3753205526" sldId="256"/>
            <ac:cxnSpMk id="26" creationId="{AA2DB308-CE21-2BF3-1962-31567BB50FA2}"/>
          </ac:cxnSpMkLst>
        </pc:cxnChg>
        <pc:cxnChg chg="add">
          <ac:chgData name="chriftina ." userId="90b6829a50668bf9" providerId="LiveId" clId="{168D4F51-0913-46B7-8F1E-B42F374D35F1}" dt="2023-05-26T02:45:52.136" v="227" actId="11529"/>
          <ac:cxnSpMkLst>
            <pc:docMk/>
            <pc:sldMk cId="3753205526" sldId="256"/>
            <ac:cxnSpMk id="27" creationId="{790955BE-CFA5-DC3B-2E63-1D19081DED1C}"/>
          </ac:cxnSpMkLst>
        </pc:cxnChg>
        <pc:cxnChg chg="add mod">
          <ac:chgData name="chriftina ." userId="90b6829a50668bf9" providerId="LiveId" clId="{168D4F51-0913-46B7-8F1E-B42F374D35F1}" dt="2023-05-26T01:51:10.409" v="122"/>
          <ac:cxnSpMkLst>
            <pc:docMk/>
            <pc:sldMk cId="3753205526" sldId="256"/>
            <ac:cxnSpMk id="29" creationId="{7FFADE9B-BB32-AFB3-E7AF-FB79DAA08E48}"/>
          </ac:cxnSpMkLst>
        </pc:cxnChg>
        <pc:cxnChg chg="add">
          <ac:chgData name="chriftina ." userId="90b6829a50668bf9" providerId="LiveId" clId="{168D4F51-0913-46B7-8F1E-B42F374D35F1}" dt="2023-05-26T01:51:15.649" v="123" actId="11529"/>
          <ac:cxnSpMkLst>
            <pc:docMk/>
            <pc:sldMk cId="3753205526" sldId="256"/>
            <ac:cxnSpMk id="32" creationId="{DFD21E20-4DEE-7E2D-C2AB-9F587EDE6315}"/>
          </ac:cxnSpMkLst>
        </pc:cxnChg>
        <pc:cxnChg chg="add mod">
          <ac:chgData name="chriftina ." userId="90b6829a50668bf9" providerId="LiveId" clId="{168D4F51-0913-46B7-8F1E-B42F374D35F1}" dt="2023-05-26T01:51:38.193" v="130" actId="1076"/>
          <ac:cxnSpMkLst>
            <pc:docMk/>
            <pc:sldMk cId="3753205526" sldId="256"/>
            <ac:cxnSpMk id="34" creationId="{4E066B47-E33F-B39B-683C-EBA3D7B911BE}"/>
          </ac:cxnSpMkLst>
        </pc:cxnChg>
        <pc:cxnChg chg="add">
          <ac:chgData name="chriftina ." userId="90b6829a50668bf9" providerId="LiveId" clId="{168D4F51-0913-46B7-8F1E-B42F374D35F1}" dt="2023-05-26T01:51:47.306" v="131" actId="11529"/>
          <ac:cxnSpMkLst>
            <pc:docMk/>
            <pc:sldMk cId="3753205526" sldId="256"/>
            <ac:cxnSpMk id="37" creationId="{02F9A631-B5F1-938B-FFCE-D2FF7511B1CB}"/>
          </ac:cxnSpMkLst>
        </pc:cxnChg>
        <pc:cxnChg chg="add">
          <ac:chgData name="chriftina ." userId="90b6829a50668bf9" providerId="LiveId" clId="{168D4F51-0913-46B7-8F1E-B42F374D35F1}" dt="2023-05-26T01:51:58.842" v="132" actId="11529"/>
          <ac:cxnSpMkLst>
            <pc:docMk/>
            <pc:sldMk cId="3753205526" sldId="256"/>
            <ac:cxnSpMk id="39" creationId="{A127FFA5-C061-C2E1-83A6-310B447E7F0A}"/>
          </ac:cxnSpMkLst>
        </pc:cxnChg>
        <pc:cxnChg chg="add">
          <ac:chgData name="chriftina ." userId="90b6829a50668bf9" providerId="LiveId" clId="{168D4F51-0913-46B7-8F1E-B42F374D35F1}" dt="2023-05-26T01:52:11.978" v="133" actId="11529"/>
          <ac:cxnSpMkLst>
            <pc:docMk/>
            <pc:sldMk cId="3753205526" sldId="256"/>
            <ac:cxnSpMk id="41" creationId="{9077F8FE-6ECC-0136-512A-50F2D348DC2C}"/>
          </ac:cxnSpMkLst>
        </pc:cxnChg>
        <pc:cxnChg chg="add mod">
          <ac:chgData name="chriftina ." userId="90b6829a50668bf9" providerId="LiveId" clId="{168D4F51-0913-46B7-8F1E-B42F374D35F1}" dt="2023-05-26T01:52:21.857" v="135"/>
          <ac:cxnSpMkLst>
            <pc:docMk/>
            <pc:sldMk cId="3753205526" sldId="256"/>
            <ac:cxnSpMk id="43" creationId="{C8C5681C-5FE7-879F-DB30-D73363F4C9C3}"/>
          </ac:cxnSpMkLst>
        </pc:cxnChg>
        <pc:cxnChg chg="add">
          <ac:chgData name="chriftina ." userId="90b6829a50668bf9" providerId="LiveId" clId="{168D4F51-0913-46B7-8F1E-B42F374D35F1}" dt="2023-05-26T01:52:31.945" v="136" actId="11529"/>
          <ac:cxnSpMkLst>
            <pc:docMk/>
            <pc:sldMk cId="3753205526" sldId="256"/>
            <ac:cxnSpMk id="45" creationId="{AFED2A13-A2D2-CCEF-4BE0-18FC2FAB5B9E}"/>
          </ac:cxnSpMkLst>
        </pc:cxnChg>
        <pc:cxnChg chg="add">
          <ac:chgData name="chriftina ." userId="90b6829a50668bf9" providerId="LiveId" clId="{168D4F51-0913-46B7-8F1E-B42F374D35F1}" dt="2023-05-26T01:52:40.449" v="137" actId="11529"/>
          <ac:cxnSpMkLst>
            <pc:docMk/>
            <pc:sldMk cId="3753205526" sldId="256"/>
            <ac:cxnSpMk id="47" creationId="{5FF58D5F-2062-BD32-3DE1-D432CDB03AB8}"/>
          </ac:cxnSpMkLst>
        </pc:cxnChg>
        <pc:cxnChg chg="add">
          <ac:chgData name="chriftina ." userId="90b6829a50668bf9" providerId="LiveId" clId="{168D4F51-0913-46B7-8F1E-B42F374D35F1}" dt="2023-05-26T01:52:45.138" v="138" actId="11529"/>
          <ac:cxnSpMkLst>
            <pc:docMk/>
            <pc:sldMk cId="3753205526" sldId="256"/>
            <ac:cxnSpMk id="49" creationId="{5D779913-992C-88E9-2D2A-90D796E18CE1}"/>
          </ac:cxnSpMkLst>
        </pc:cxnChg>
        <pc:cxnChg chg="add">
          <ac:chgData name="chriftina ." userId="90b6829a50668bf9" providerId="LiveId" clId="{168D4F51-0913-46B7-8F1E-B42F374D35F1}" dt="2023-05-26T01:52:50.538" v="139" actId="11529"/>
          <ac:cxnSpMkLst>
            <pc:docMk/>
            <pc:sldMk cId="3753205526" sldId="256"/>
            <ac:cxnSpMk id="51" creationId="{67E5A1C4-8400-DFAE-9D39-7FD3F4CA2A9E}"/>
          </ac:cxnSpMkLst>
        </pc:cxnChg>
        <pc:cxnChg chg="add">
          <ac:chgData name="chriftina ." userId="90b6829a50668bf9" providerId="LiveId" clId="{168D4F51-0913-46B7-8F1E-B42F374D35F1}" dt="2023-05-26T01:52:56.692" v="140" actId="11529"/>
          <ac:cxnSpMkLst>
            <pc:docMk/>
            <pc:sldMk cId="3753205526" sldId="256"/>
            <ac:cxnSpMk id="53" creationId="{359B5AF3-732D-713F-D020-8C9FD17AB7CA}"/>
          </ac:cxnSpMkLst>
        </pc:cxnChg>
        <pc:cxnChg chg="add">
          <ac:chgData name="chriftina ." userId="90b6829a50668bf9" providerId="LiveId" clId="{168D4F51-0913-46B7-8F1E-B42F374D35F1}" dt="2023-05-26T01:53:05.363" v="141" actId="11529"/>
          <ac:cxnSpMkLst>
            <pc:docMk/>
            <pc:sldMk cId="3753205526" sldId="256"/>
            <ac:cxnSpMk id="55" creationId="{C9308F09-099D-347B-D448-F7D34FC67499}"/>
          </ac:cxnSpMkLst>
        </pc:cxnChg>
        <pc:cxnChg chg="add del mod">
          <ac:chgData name="chriftina ." userId="90b6829a50668bf9" providerId="LiveId" clId="{168D4F51-0913-46B7-8F1E-B42F374D35F1}" dt="2023-05-26T02:45:49.307" v="226" actId="478"/>
          <ac:cxnSpMkLst>
            <pc:docMk/>
            <pc:sldMk cId="3753205526" sldId="256"/>
            <ac:cxnSpMk id="57" creationId="{2322255F-37E0-2A6C-3918-B678235C4DFF}"/>
          </ac:cxnSpMkLst>
        </pc:cxnChg>
        <pc:cxnChg chg="add">
          <ac:chgData name="chriftina ." userId="90b6829a50668bf9" providerId="LiveId" clId="{168D4F51-0913-46B7-8F1E-B42F374D35F1}" dt="2023-05-26T01:53:31.291" v="145" actId="11529"/>
          <ac:cxnSpMkLst>
            <pc:docMk/>
            <pc:sldMk cId="3753205526" sldId="256"/>
            <ac:cxnSpMk id="60" creationId="{015CB06A-DA65-EBA1-1974-2589D044FD29}"/>
          </ac:cxnSpMkLst>
        </pc:cxnChg>
        <pc:cxnChg chg="add">
          <ac:chgData name="chriftina ." userId="90b6829a50668bf9" providerId="LiveId" clId="{168D4F51-0913-46B7-8F1E-B42F374D35F1}" dt="2023-05-26T01:53:37.051" v="146" actId="11529"/>
          <ac:cxnSpMkLst>
            <pc:docMk/>
            <pc:sldMk cId="3753205526" sldId="256"/>
            <ac:cxnSpMk id="62" creationId="{29389F00-1F22-5997-4B2F-0A3055ADBCC5}"/>
          </ac:cxnSpMkLst>
        </pc:cxnChg>
        <pc:cxnChg chg="add del mod">
          <ac:chgData name="chriftina ." userId="90b6829a50668bf9" providerId="LiveId" clId="{168D4F51-0913-46B7-8F1E-B42F374D35F1}" dt="2023-05-26T01:55:27.841" v="156" actId="478"/>
          <ac:cxnSpMkLst>
            <pc:docMk/>
            <pc:sldMk cId="3753205526" sldId="256"/>
            <ac:cxnSpMk id="64" creationId="{DDBB25E9-2DC9-0C05-364B-EAFE6EDDC792}"/>
          </ac:cxnSpMkLst>
        </pc:cxnChg>
        <pc:cxnChg chg="add del mod">
          <ac:chgData name="chriftina ." userId="90b6829a50668bf9" providerId="LiveId" clId="{168D4F51-0913-46B7-8F1E-B42F374D35F1}" dt="2023-05-26T01:53:53.115" v="149" actId="11529"/>
          <ac:cxnSpMkLst>
            <pc:docMk/>
            <pc:sldMk cId="3753205526" sldId="256"/>
            <ac:cxnSpMk id="66" creationId="{E4B0E7AA-ECB0-69A2-844A-7A656865D571}"/>
          </ac:cxnSpMkLst>
        </pc:cxnChg>
        <pc:cxnChg chg="add mod">
          <ac:chgData name="chriftina ." userId="90b6829a50668bf9" providerId="LiveId" clId="{168D4F51-0913-46B7-8F1E-B42F374D35F1}" dt="2023-05-26T02:00:29.569" v="163" actId="14100"/>
          <ac:cxnSpMkLst>
            <pc:docMk/>
            <pc:sldMk cId="3753205526" sldId="256"/>
            <ac:cxnSpMk id="68" creationId="{3DC7D083-4DAF-3842-CAD7-69246CA65856}"/>
          </ac:cxnSpMkLst>
        </pc:cxnChg>
        <pc:cxnChg chg="add del">
          <ac:chgData name="chriftina ." userId="90b6829a50668bf9" providerId="LiveId" clId="{168D4F51-0913-46B7-8F1E-B42F374D35F1}" dt="2023-05-26T01:55:02.307" v="152" actId="11529"/>
          <ac:cxnSpMkLst>
            <pc:docMk/>
            <pc:sldMk cId="3753205526" sldId="256"/>
            <ac:cxnSpMk id="70" creationId="{11E469B5-C5E3-64D2-E7CA-BDCCDD566CF3}"/>
          </ac:cxnSpMkLst>
        </pc:cxnChg>
        <pc:cxnChg chg="add mod">
          <ac:chgData name="chriftina ." userId="90b6829a50668bf9" providerId="LiveId" clId="{168D4F51-0913-46B7-8F1E-B42F374D35F1}" dt="2023-05-26T01:55:18.800" v="155"/>
          <ac:cxnSpMkLst>
            <pc:docMk/>
            <pc:sldMk cId="3753205526" sldId="256"/>
            <ac:cxnSpMk id="72" creationId="{30F08E75-4F84-87F2-052B-8311C94EB062}"/>
          </ac:cxnSpMkLst>
        </pc:cxnChg>
        <pc:cxnChg chg="add">
          <ac:chgData name="chriftina ." userId="90b6829a50668bf9" providerId="LiveId" clId="{168D4F51-0913-46B7-8F1E-B42F374D35F1}" dt="2023-05-26T01:55:12.635" v="154" actId="11529"/>
          <ac:cxnSpMkLst>
            <pc:docMk/>
            <pc:sldMk cId="3753205526" sldId="256"/>
            <ac:cxnSpMk id="74" creationId="{797D1582-3BC4-7F2D-34B5-83F0F16DEB71}"/>
          </ac:cxnSpMkLst>
        </pc:cxnChg>
        <pc:cxnChg chg="add del">
          <ac:chgData name="chriftina ." userId="90b6829a50668bf9" providerId="LiveId" clId="{168D4F51-0913-46B7-8F1E-B42F374D35F1}" dt="2023-05-26T01:55:35.043" v="158" actId="11529"/>
          <ac:cxnSpMkLst>
            <pc:docMk/>
            <pc:sldMk cId="3753205526" sldId="256"/>
            <ac:cxnSpMk id="76" creationId="{13CE7158-8368-D96A-0D5E-49BEE001DBE1}"/>
          </ac:cxnSpMkLst>
        </pc:cxnChg>
        <pc:cxnChg chg="add">
          <ac:chgData name="chriftina ." userId="90b6829a50668bf9" providerId="LiveId" clId="{168D4F51-0913-46B7-8F1E-B42F374D35F1}" dt="2023-05-26T01:55:42.892" v="160" actId="11529"/>
          <ac:cxnSpMkLst>
            <pc:docMk/>
            <pc:sldMk cId="3753205526" sldId="256"/>
            <ac:cxnSpMk id="78" creationId="{9AE66C5A-0957-D2DC-1C8B-444D4CB7015A}"/>
          </ac:cxnSpMkLst>
        </pc:cxnChg>
        <pc:cxnChg chg="add">
          <ac:chgData name="chriftina ." userId="90b6829a50668bf9" providerId="LiveId" clId="{168D4F51-0913-46B7-8F1E-B42F374D35F1}" dt="2023-05-26T01:56:46.467" v="161" actId="11529"/>
          <ac:cxnSpMkLst>
            <pc:docMk/>
            <pc:sldMk cId="3753205526" sldId="256"/>
            <ac:cxnSpMk id="80" creationId="{33AD5CD3-DBCE-A090-6FA4-BF64A7A350C0}"/>
          </ac:cxnSpMkLst>
        </pc:cxnChg>
        <pc:cxnChg chg="add">
          <ac:chgData name="chriftina ." userId="90b6829a50668bf9" providerId="LiveId" clId="{168D4F51-0913-46B7-8F1E-B42F374D35F1}" dt="2023-05-26T02:00:18.805" v="162" actId="11529"/>
          <ac:cxnSpMkLst>
            <pc:docMk/>
            <pc:sldMk cId="3753205526" sldId="256"/>
            <ac:cxnSpMk id="82" creationId="{79D30AE2-F347-74CD-5513-3256781F625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EAFCE-6FB4-D6E3-5DF7-E5921CE2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C004A7-DB7F-5C25-04B4-3F78A9312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A2EAF-513B-A8B8-7AFF-9C13A78A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3D7-DCBC-44F5-B550-F89D8901E03F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1E9A9-F928-C6AC-D5BB-A74476DA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6C370-B78C-46DE-CBC3-6B504063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7024-9C72-46C8-B4DB-01E4C5AFA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15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E12AE-11FE-B6F3-03B3-FAD4B4E3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1A8871-8246-390B-1C89-CF904949A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5473D-A450-9EA3-0340-FF61EE4F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3D7-DCBC-44F5-B550-F89D8901E03F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CC39B-49D6-A506-3262-EAE2B330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01CC9-B226-88D9-5140-48884D2D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7024-9C72-46C8-B4DB-01E4C5AFA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41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D52D01-69CD-874A-05F9-AD35EA467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4A2B61-09C3-22A8-C2EA-53681B780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B2D90-2E32-41BB-4F4B-48090BD0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3D7-DCBC-44F5-B550-F89D8901E03F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E91C1-0C03-36E7-D38C-70A5CACD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01679E-A2C9-916F-FA15-42729861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7024-9C72-46C8-B4DB-01E4C5AFA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35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FB1BA-5BC0-D93E-08E3-1F637CFF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7566D-2ABA-13E3-C7E2-05FBAB6E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3E8294-2596-0587-5B4F-E53A31A5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3D7-DCBC-44F5-B550-F89D8901E03F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AFDD2A-9185-0676-0AAB-4D02143D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9BF88-3EA7-E0DF-7C28-064D95AB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7024-9C72-46C8-B4DB-01E4C5AFA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41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876FD-37F9-9A2E-0D76-BC629FEC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F37871-1C9F-09D4-17A8-EC2FE2771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2BF56-9DC4-D01B-D5A3-60AD7AAE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3D7-DCBC-44F5-B550-F89D8901E03F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7B8B6-BF77-DFD3-4082-E4CBECD6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7FE284-EF2E-22C2-1AA9-A9377CFE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7024-9C72-46C8-B4DB-01E4C5AFA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59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1C554-C595-59B2-FA1F-ACD18C19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27492-24DD-88E7-0D1D-869350DFA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4F8148-AFAB-A5E4-09E0-3FBE192C9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C4732-0167-394F-2584-9F88F8CA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3D7-DCBC-44F5-B550-F89D8901E03F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2FE0E8-E23D-A1D3-8DCB-477571C8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B03752-AC77-EC11-C850-F0140CBC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7024-9C72-46C8-B4DB-01E4C5AFA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1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0D56E-294E-5D49-EA39-984AF03A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2ED91C-9947-DF00-CE6B-315B19CA5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6AE7C8-001D-04CD-B14B-7A6C30253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B2C267-C7F1-6F60-4E48-611892D3A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9F67D6-32AE-9DD9-AA88-D50EC0C64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E96148-FDD0-D98F-6A7E-1A642751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3D7-DCBC-44F5-B550-F89D8901E03F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181E1B-2BEE-3BC6-5F6D-B090371F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AB9603-01C5-4269-8D05-586939DA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7024-9C72-46C8-B4DB-01E4C5AFA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14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378A1-2340-1080-94DE-3BB24BE9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E5700A-994E-0ABB-8B09-DF360240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3D7-DCBC-44F5-B550-F89D8901E03F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EED616-F740-B909-9FD2-6F5F4528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42195D-4718-E831-03CF-D9C042EC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7024-9C72-46C8-B4DB-01E4C5AFA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80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EDF790-CD39-EF95-9D2E-C5111AD3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3D7-DCBC-44F5-B550-F89D8901E03F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046011-1F8D-441F-1C9F-49BB1944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7B2F81-E75E-F5AD-CFAA-26863AAF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7024-9C72-46C8-B4DB-01E4C5AFA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06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094E9-972F-E3AD-48DB-A88332ABC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2CA45-5ACD-F1A9-2586-EA3E81C1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F86E93-90DF-ADFD-58A1-E083A335E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584674-E67D-5E17-6357-B5760162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3D7-DCBC-44F5-B550-F89D8901E03F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A8D1A8-FAC9-A3AC-F894-5DD8A7C5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4DE0C3-78C2-17A5-9B0E-135BE99A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7024-9C72-46C8-B4DB-01E4C5AFA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78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523F1-B6F5-80F1-1BDF-9CA25EA6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9D6A8A-D43D-5E67-A594-4123A2345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EFF490-5DB7-A2F3-E53A-A44F43E1C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7C04DE-6956-6F89-0379-717D6E5A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3D7-DCBC-44F5-B550-F89D8901E03F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C1F2D9-F8C0-21EC-385B-FA418B0A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0AA765-716D-6FB6-CC86-25B6C771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7024-9C72-46C8-B4DB-01E4C5AFA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11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6DBF5A-4FF1-7D29-6B75-6C82F1FE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1465B8-91E3-50F3-7EC8-16916E031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10FD0-11C0-A6EE-494A-F016C5CCB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1C3D7-DCBC-44F5-B550-F89D8901E03F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58FA9B-429A-4FD2-5B37-3BF314D08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5BCF0-F5A6-8E06-6808-0B0459B67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F7024-9C72-46C8-B4DB-01E4C5AFA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2A92B6-8771-0571-9BF8-E026AACA83AB}"/>
              </a:ext>
            </a:extLst>
          </p:cNvPr>
          <p:cNvSpPr/>
          <p:nvPr/>
        </p:nvSpPr>
        <p:spPr>
          <a:xfrm>
            <a:off x="783772" y="2743200"/>
            <a:ext cx="877078" cy="12316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指令访存控制器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91B011-AE15-0564-236B-5F3E6DA24FD4}"/>
              </a:ext>
            </a:extLst>
          </p:cNvPr>
          <p:cNvSpPr/>
          <p:nvPr/>
        </p:nvSpPr>
        <p:spPr>
          <a:xfrm>
            <a:off x="783772" y="1334278"/>
            <a:ext cx="877078" cy="10077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ROM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B183CA-2C26-BB42-E796-121D1192C120}"/>
              </a:ext>
            </a:extLst>
          </p:cNvPr>
          <p:cNvSpPr/>
          <p:nvPr/>
        </p:nvSpPr>
        <p:spPr>
          <a:xfrm>
            <a:off x="2808514" y="2425959"/>
            <a:ext cx="242596" cy="2146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A78767-1887-C9E8-8960-5DD6FF0E0AB2}"/>
              </a:ext>
            </a:extLst>
          </p:cNvPr>
          <p:cNvSpPr/>
          <p:nvPr/>
        </p:nvSpPr>
        <p:spPr>
          <a:xfrm>
            <a:off x="2118049" y="3769567"/>
            <a:ext cx="242596" cy="8024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B8638C-D92C-F408-8E5A-EEF0D57466F1}"/>
              </a:ext>
            </a:extLst>
          </p:cNvPr>
          <p:cNvSpPr/>
          <p:nvPr/>
        </p:nvSpPr>
        <p:spPr>
          <a:xfrm>
            <a:off x="3760237" y="1334278"/>
            <a:ext cx="1716832" cy="3237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译码器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B34D21-9205-E2E3-B73B-49E8C785A961}"/>
              </a:ext>
            </a:extLst>
          </p:cNvPr>
          <p:cNvSpPr/>
          <p:nvPr/>
        </p:nvSpPr>
        <p:spPr>
          <a:xfrm>
            <a:off x="5999584" y="1334277"/>
            <a:ext cx="186612" cy="37234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6A3BD79-6FE3-B911-EB7E-ED5039DB465A}"/>
              </a:ext>
            </a:extLst>
          </p:cNvPr>
          <p:cNvSpPr/>
          <p:nvPr/>
        </p:nvSpPr>
        <p:spPr>
          <a:xfrm>
            <a:off x="6596743" y="2901820"/>
            <a:ext cx="1670179" cy="1670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F3D9B2-64F3-BFC8-59ED-DF0FCE09673B}"/>
              </a:ext>
            </a:extLst>
          </p:cNvPr>
          <p:cNvSpPr/>
          <p:nvPr/>
        </p:nvSpPr>
        <p:spPr>
          <a:xfrm>
            <a:off x="7137918" y="1273628"/>
            <a:ext cx="1129004" cy="1091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数据前递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346D6E-0379-7ADD-048B-4C602D97F1AD}"/>
              </a:ext>
            </a:extLst>
          </p:cNvPr>
          <p:cNvSpPr/>
          <p:nvPr/>
        </p:nvSpPr>
        <p:spPr>
          <a:xfrm>
            <a:off x="9470571" y="1222310"/>
            <a:ext cx="1231641" cy="12036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寄存器堆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4AA4B5-3AD7-5FE8-4602-ADB5BE844506}"/>
              </a:ext>
            </a:extLst>
          </p:cNvPr>
          <p:cNvSpPr/>
          <p:nvPr/>
        </p:nvSpPr>
        <p:spPr>
          <a:xfrm>
            <a:off x="8901404" y="2901820"/>
            <a:ext cx="195943" cy="11756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BB0D2A7-7B15-74F4-5074-5174736ABBFA}"/>
              </a:ext>
            </a:extLst>
          </p:cNvPr>
          <p:cNvSpPr/>
          <p:nvPr/>
        </p:nvSpPr>
        <p:spPr>
          <a:xfrm>
            <a:off x="8960595" y="4506296"/>
            <a:ext cx="1166521" cy="11029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数据访存控制器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A564F3-6F1E-D45E-F5E3-9B35D26E9DB5}"/>
              </a:ext>
            </a:extLst>
          </p:cNvPr>
          <p:cNvSpPr/>
          <p:nvPr/>
        </p:nvSpPr>
        <p:spPr>
          <a:xfrm>
            <a:off x="4086808" y="5297299"/>
            <a:ext cx="1063690" cy="102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跳转控制器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A0101EB-C63C-2B04-7B68-9DFEF0FC7191}"/>
              </a:ext>
            </a:extLst>
          </p:cNvPr>
          <p:cNvSpPr txBox="1"/>
          <p:nvPr/>
        </p:nvSpPr>
        <p:spPr>
          <a:xfrm>
            <a:off x="1903445" y="3359020"/>
            <a:ext cx="69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Pc_l0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BAA1F8-C901-CD2C-7570-EC9D4BE405EE}"/>
              </a:ext>
            </a:extLst>
          </p:cNvPr>
          <p:cNvSpPr txBox="1"/>
          <p:nvPr/>
        </p:nvSpPr>
        <p:spPr>
          <a:xfrm>
            <a:off x="2687216" y="1940767"/>
            <a:ext cx="55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A003DFB-287A-07AD-9406-FDC01C6BD92E}"/>
              </a:ext>
            </a:extLst>
          </p:cNvPr>
          <p:cNvSpPr txBox="1"/>
          <p:nvPr/>
        </p:nvSpPr>
        <p:spPr>
          <a:xfrm>
            <a:off x="5910943" y="628594"/>
            <a:ext cx="55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L2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8D9C31-35CF-58FB-08A2-61B9C63A6308}"/>
              </a:ext>
            </a:extLst>
          </p:cNvPr>
          <p:cNvSpPr txBox="1"/>
          <p:nvPr/>
        </p:nvSpPr>
        <p:spPr>
          <a:xfrm>
            <a:off x="8822094" y="2502550"/>
            <a:ext cx="55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L3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32E3A70-22F5-E8DF-66D1-A7A2EE55734B}"/>
              </a:ext>
            </a:extLst>
          </p:cNvPr>
          <p:cNvSpPr/>
          <p:nvPr/>
        </p:nvSpPr>
        <p:spPr>
          <a:xfrm>
            <a:off x="10524930" y="4506297"/>
            <a:ext cx="1063690" cy="11029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RAM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C663B0A-AFE5-2722-F526-631EFAB456DE}"/>
              </a:ext>
            </a:extLst>
          </p:cNvPr>
          <p:cNvCxnSpPr>
            <a:stCxn id="14" idx="3"/>
            <a:endCxn id="20" idx="1"/>
          </p:cNvCxnSpPr>
          <p:nvPr/>
        </p:nvCxnSpPr>
        <p:spPr>
          <a:xfrm>
            <a:off x="10127116" y="5057775"/>
            <a:ext cx="397814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82A3F80-21C9-D4F6-6214-766012441659}"/>
              </a:ext>
            </a:extLst>
          </p:cNvPr>
          <p:cNvCxnSpPr/>
          <p:nvPr/>
        </p:nvCxnSpPr>
        <p:spPr>
          <a:xfrm>
            <a:off x="6186196" y="4867275"/>
            <a:ext cx="2774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A2DB308-CE21-2BF3-1962-31567BB50FA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266922" y="3489648"/>
            <a:ext cx="6344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FFADE9B-BB32-AFB3-E7AF-FB79DAA08E48}"/>
              </a:ext>
            </a:extLst>
          </p:cNvPr>
          <p:cNvCxnSpPr>
            <a:cxnSpLocks/>
          </p:cNvCxnSpPr>
          <p:nvPr/>
        </p:nvCxnSpPr>
        <p:spPr>
          <a:xfrm>
            <a:off x="8562975" y="3489648"/>
            <a:ext cx="0" cy="12395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FD21E20-4DEE-7E2D-C2AB-9F587EDE6315}"/>
              </a:ext>
            </a:extLst>
          </p:cNvPr>
          <p:cNvCxnSpPr/>
          <p:nvPr/>
        </p:nvCxnSpPr>
        <p:spPr>
          <a:xfrm>
            <a:off x="8562975" y="4729163"/>
            <a:ext cx="39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E066B47-E33F-B39B-683C-EBA3D7B911BE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618653" y="4572000"/>
            <a:ext cx="0" cy="72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02F9A631-B5F1-938B-FFCE-D2FF7511B1CB}"/>
              </a:ext>
            </a:extLst>
          </p:cNvPr>
          <p:cNvCxnSpPr>
            <a:stCxn id="10" idx="2"/>
            <a:endCxn id="15" idx="3"/>
          </p:cNvCxnSpPr>
          <p:nvPr/>
        </p:nvCxnSpPr>
        <p:spPr>
          <a:xfrm rot="5400000">
            <a:off x="5671925" y="4050574"/>
            <a:ext cx="1238483" cy="22813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A127FFA5-C061-C2E1-83A6-310B447E7F0A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2728737" y="4082609"/>
            <a:ext cx="868680" cy="18474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9077F8FE-6ECC-0136-512A-50F2D348DC2C}"/>
              </a:ext>
            </a:extLst>
          </p:cNvPr>
          <p:cNvCxnSpPr>
            <a:stCxn id="15" idx="1"/>
            <a:endCxn id="4" idx="2"/>
          </p:cNvCxnSpPr>
          <p:nvPr/>
        </p:nvCxnSpPr>
        <p:spPr>
          <a:xfrm rot="10800000">
            <a:off x="1222312" y="3974841"/>
            <a:ext cx="2864497" cy="18356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8C5681C-5FE7-879F-DB30-D73363F4C9C3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1222311" y="2341984"/>
            <a:ext cx="0" cy="40121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FED2A13-A2D2-CCEF-4BE0-18FC2FAB5B9E}"/>
              </a:ext>
            </a:extLst>
          </p:cNvPr>
          <p:cNvCxnSpPr>
            <a:endCxn id="7" idx="1"/>
          </p:cNvCxnSpPr>
          <p:nvPr/>
        </p:nvCxnSpPr>
        <p:spPr>
          <a:xfrm>
            <a:off x="1222311" y="4170783"/>
            <a:ext cx="8957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FF58D5F-2062-BD32-3DE1-D432CDB03AB8}"/>
              </a:ext>
            </a:extLst>
          </p:cNvPr>
          <p:cNvCxnSpPr>
            <a:stCxn id="4" idx="3"/>
          </p:cNvCxnSpPr>
          <p:nvPr/>
        </p:nvCxnSpPr>
        <p:spPr>
          <a:xfrm flipV="1">
            <a:off x="1660850" y="3359020"/>
            <a:ext cx="11476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D779913-992C-88E9-2D2A-90D796E18CE1}"/>
              </a:ext>
            </a:extLst>
          </p:cNvPr>
          <p:cNvCxnSpPr>
            <a:stCxn id="7" idx="3"/>
          </p:cNvCxnSpPr>
          <p:nvPr/>
        </p:nvCxnSpPr>
        <p:spPr>
          <a:xfrm flipV="1">
            <a:off x="2360645" y="4170783"/>
            <a:ext cx="4478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7E5A1C4-8400-DFAE-9D39-7FD3F4CA2A9E}"/>
              </a:ext>
            </a:extLst>
          </p:cNvPr>
          <p:cNvCxnSpPr>
            <a:endCxn id="8" idx="1"/>
          </p:cNvCxnSpPr>
          <p:nvPr/>
        </p:nvCxnSpPr>
        <p:spPr>
          <a:xfrm>
            <a:off x="3051110" y="2953139"/>
            <a:ext cx="709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59B5AF3-732D-713F-D020-8C9FD17AB7CA}"/>
              </a:ext>
            </a:extLst>
          </p:cNvPr>
          <p:cNvCxnSpPr>
            <a:stCxn id="8" idx="3"/>
          </p:cNvCxnSpPr>
          <p:nvPr/>
        </p:nvCxnSpPr>
        <p:spPr>
          <a:xfrm>
            <a:off x="5477069" y="2953139"/>
            <a:ext cx="522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9308F09-099D-347B-D448-F7D34FC67499}"/>
              </a:ext>
            </a:extLst>
          </p:cNvPr>
          <p:cNvCxnSpPr>
            <a:endCxn id="10" idx="1"/>
          </p:cNvCxnSpPr>
          <p:nvPr/>
        </p:nvCxnSpPr>
        <p:spPr>
          <a:xfrm>
            <a:off x="6186196" y="3728352"/>
            <a:ext cx="410547" cy="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15CB06A-DA65-EBA1-1974-2589D044FD29}"/>
              </a:ext>
            </a:extLst>
          </p:cNvPr>
          <p:cNvCxnSpPr>
            <a:endCxn id="11" idx="1"/>
          </p:cNvCxnSpPr>
          <p:nvPr/>
        </p:nvCxnSpPr>
        <p:spPr>
          <a:xfrm>
            <a:off x="6186196" y="1819468"/>
            <a:ext cx="9517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9389F00-1F22-5997-4B2F-0A3055ADBCC5}"/>
              </a:ext>
            </a:extLst>
          </p:cNvPr>
          <p:cNvCxnSpPr>
            <a:stCxn id="11" idx="2"/>
          </p:cNvCxnSpPr>
          <p:nvPr/>
        </p:nvCxnSpPr>
        <p:spPr>
          <a:xfrm>
            <a:off x="7702420" y="2365309"/>
            <a:ext cx="0" cy="53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3DC7D083-4DAF-3842-CAD7-69246CA6585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097347" y="2418920"/>
            <a:ext cx="592493" cy="1070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0F08E75-4F84-87F2-052B-8311C94EB062}"/>
              </a:ext>
            </a:extLst>
          </p:cNvPr>
          <p:cNvCxnSpPr/>
          <p:nvPr/>
        </p:nvCxnSpPr>
        <p:spPr>
          <a:xfrm flipV="1">
            <a:off x="8435340" y="3825240"/>
            <a:ext cx="0" cy="104203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97D1582-3BC4-7F2D-34B5-83F0F16DEB71}"/>
              </a:ext>
            </a:extLst>
          </p:cNvPr>
          <p:cNvCxnSpPr/>
          <p:nvPr/>
        </p:nvCxnSpPr>
        <p:spPr>
          <a:xfrm>
            <a:off x="8435340" y="3825240"/>
            <a:ext cx="46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AE66C5A-0957-D2DC-1C8B-444D4CB7015A}"/>
              </a:ext>
            </a:extLst>
          </p:cNvPr>
          <p:cNvCxnSpPr/>
          <p:nvPr/>
        </p:nvCxnSpPr>
        <p:spPr>
          <a:xfrm flipV="1">
            <a:off x="9951720" y="2425959"/>
            <a:ext cx="0" cy="208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33AD5CD3-DBCE-A090-6FA4-BF64A7A350C0}"/>
              </a:ext>
            </a:extLst>
          </p:cNvPr>
          <p:cNvCxnSpPr>
            <a:stCxn id="13" idx="0"/>
          </p:cNvCxnSpPr>
          <p:nvPr/>
        </p:nvCxnSpPr>
        <p:spPr>
          <a:xfrm rot="16200000" flipV="1">
            <a:off x="8279519" y="2181963"/>
            <a:ext cx="707260" cy="7324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79D30AE2-F347-74CD-5513-3256781F625E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4317061" y="3184751"/>
            <a:ext cx="295275" cy="30697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950A8E13-C887-4B5F-2F91-82EF73C0D1BC}"/>
              </a:ext>
            </a:extLst>
          </p:cNvPr>
          <p:cNvSpPr txBox="1"/>
          <p:nvPr/>
        </p:nvSpPr>
        <p:spPr>
          <a:xfrm>
            <a:off x="493161" y="247461"/>
            <a:ext cx="2533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橙色</a:t>
            </a:r>
            <a:r>
              <a:rPr lang="en-US" altLang="zh-CN" dirty="0"/>
              <a:t>-</a:t>
            </a:r>
            <a:r>
              <a:rPr lang="zh-CN" altLang="en-US" dirty="0"/>
              <a:t>不需要关心</a:t>
            </a:r>
            <a:endParaRPr lang="en-US" altLang="zh-CN" dirty="0"/>
          </a:p>
          <a:p>
            <a:r>
              <a:rPr lang="zh-CN" altLang="en-US" dirty="0"/>
              <a:t>绿色</a:t>
            </a:r>
            <a:r>
              <a:rPr lang="en-US" altLang="zh-CN" dirty="0"/>
              <a:t>-</a:t>
            </a:r>
            <a:r>
              <a:rPr lang="zh-CN" altLang="en-US" dirty="0"/>
              <a:t>含寄存器</a:t>
            </a:r>
            <a:endParaRPr lang="en-US" altLang="zh-CN" dirty="0"/>
          </a:p>
          <a:p>
            <a:r>
              <a:rPr lang="zh-CN" altLang="en-US" dirty="0"/>
              <a:t>蓝色</a:t>
            </a:r>
            <a:r>
              <a:rPr lang="en-US" altLang="zh-CN" dirty="0"/>
              <a:t>-</a:t>
            </a:r>
            <a:r>
              <a:rPr lang="zh-CN" altLang="en-US" dirty="0"/>
              <a:t>纯组合逻辑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FFDF388-7B01-6F50-736E-3CEB788788C3}"/>
              </a:ext>
            </a:extLst>
          </p:cNvPr>
          <p:cNvSpPr/>
          <p:nvPr/>
        </p:nvSpPr>
        <p:spPr>
          <a:xfrm>
            <a:off x="9100650" y="5800373"/>
            <a:ext cx="886409" cy="786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外设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5AEFC67-AEA6-5F39-A5B9-328C9DED4E7F}"/>
              </a:ext>
            </a:extLst>
          </p:cNvPr>
          <p:cNvCxnSpPr>
            <a:stCxn id="14" idx="2"/>
            <a:endCxn id="2" idx="0"/>
          </p:cNvCxnSpPr>
          <p:nvPr/>
        </p:nvCxnSpPr>
        <p:spPr>
          <a:xfrm flipH="1">
            <a:off x="9543855" y="5609254"/>
            <a:ext cx="1" cy="19111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265C67CF-DD78-DD59-7D35-1F4B6BC4799A}"/>
              </a:ext>
            </a:extLst>
          </p:cNvPr>
          <p:cNvCxnSpPr>
            <a:cxnSpLocks/>
            <a:stCxn id="9" idx="0"/>
            <a:endCxn id="12" idx="0"/>
          </p:cNvCxnSpPr>
          <p:nvPr/>
        </p:nvCxnSpPr>
        <p:spPr>
          <a:xfrm rot="5400000" flipH="1" flipV="1">
            <a:off x="8033658" y="-718457"/>
            <a:ext cx="111967" cy="3993502"/>
          </a:xfrm>
          <a:prstGeom prst="bentConnector3">
            <a:avLst>
              <a:gd name="adj1" fmla="val 304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90955BE-CFA5-DC3B-2E63-1D19081DED1C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 flipV="1">
            <a:off x="8266922" y="1819469"/>
            <a:ext cx="1203649" cy="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05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40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chriftina .</dc:creator>
  <cp:lastModifiedBy>chriftina .</cp:lastModifiedBy>
  <cp:revision>1</cp:revision>
  <dcterms:created xsi:type="dcterms:W3CDTF">2023-05-26T01:44:34Z</dcterms:created>
  <dcterms:modified xsi:type="dcterms:W3CDTF">2023-05-26T02:46:15Z</dcterms:modified>
</cp:coreProperties>
</file>