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59512-9A67-4F35-A7E1-E9383336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9EEE8-D5AA-4A7F-80DF-B8FE0E98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9B0E9-8150-4E5C-AAD8-9B6B644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CB512-702E-4A4B-9D2A-B6237DAB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89051-96EF-4825-B7BC-569B6F2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76F05-1D4B-4CC1-B75E-022A9F6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755A88-8DE8-4D16-A34D-92A1E092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A2012-7592-4E78-ABCC-860DA93E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9D02E3-76F8-41F2-8E7B-EBDE590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B1DC-E69E-435A-B3F4-75BE4C3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71E9FC-265B-4871-A7DD-CAF6787B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CE71D9-334D-48D5-B459-C92197D3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5C9DC-C9C7-437D-98D5-F83AC8ED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F04B-C902-450A-92A5-F82343A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DDC99-6622-448C-807A-BD09B0B4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5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8EFE5-92CB-4C5D-8758-02C68C09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63D9D-58C0-4495-9260-18472658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F7811-89F6-4098-A122-86C4F12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79A4-2659-4227-9614-CAD7A0F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8E6E2-B82A-4EF3-A4E2-5E815D8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4DB1C-1FCB-4886-94E3-A776107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926462-783F-45F3-9FA4-024D2AF99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543A4-8F25-48FA-9B4B-EBEDFED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D622E-F890-4548-82A3-AE8AB37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264A4-EC80-4898-A1D3-2E576FB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6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1BA90-043D-49DC-9E5F-B6DAEED8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699F3-21EC-4564-B34B-DE7EE232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A17C9C-F52C-444B-9F26-4CB95998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2C13F-2337-4BBB-B0D0-36C214AF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4CB673-7C54-4CBD-AAB0-1F546D1E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1E1E3B-F336-4D16-88F7-C4B07C4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F9BEC-38D8-4960-B3E4-475895F9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0F45D2-62CF-4B31-A3D8-8A84BD70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90BD47-FC21-47E2-B6E8-E6F3EC96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5E83C2-318D-4C61-9446-EE8278F2E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B1291B-6200-40DD-9F16-4095A946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49C97-4325-4142-B6AC-F5E6195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A0C367-2CFC-4D1D-A32B-81DA6E06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007E10-0E87-43E5-8851-E787896A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8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64C66-48FD-4737-BF57-8234B1FA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A57F57-1294-4294-BDB7-4CEA313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B7636B-9D36-4CDB-B721-C02378F4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370D13-9817-4751-BDC0-A4BDC30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3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020487-6558-4534-A655-8F0B3569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35D9D3-3825-4800-B7B7-BAF13E3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3FF0D-1303-48E1-8F65-64D7D302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84FFB-7BA9-480D-B52E-60FFB0C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267D2-4A57-4B21-901A-D067B719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51D2AC-65F7-4E1A-B9B5-74ADFE4B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C3811F-0673-4925-8BA9-F2C60AAB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017475-6F60-4AD7-9B92-C2DB85BD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39E3E-9AEB-4E77-91C4-CAB43AB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886EF-36EC-43DB-B6FD-E451A320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B0F08B-1BF1-408A-8E7E-C70ACD4E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972854-8980-4C4F-A74E-1F3D055A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EB5A34-5186-4609-806B-F423903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06A4D1-A5E7-477A-8C18-303CADF5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1FBFFB-8A8F-480A-A7E2-8D93D7B3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7A503C-65AB-46BF-BD34-6DFE5B1D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9DE12-D578-4C57-B10E-D8A575D2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976B52-76CE-4CEA-810B-5F937B3E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785C-0E57-475F-9486-0BD24FE4D892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0E7007-2966-4CCA-A502-C7CEFC70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F7538-2600-40D9-9272-76878A91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BD61-5663-4088-8F0E-A6EC178B7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BD8A9A-49AB-4FAA-975D-C434FAA72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4143"/>
          <a:stretch/>
        </p:blipFill>
        <p:spPr bwMode="auto">
          <a:xfrm>
            <a:off x="2667000" y="1642368"/>
            <a:ext cx="6858000" cy="35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9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1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竊賊錢袋| Melvor Idle 中文Wiki | Fandom">
            <a:extLst>
              <a:ext uri="{FF2B5EF4-FFF2-40B4-BE49-F238E27FC236}">
                <a16:creationId xmlns:a16="http://schemas.microsoft.com/office/drawing/2014/main" id="{CBE0D080-68B6-408E-BB42-47956678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2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左右切换按钮设计素材-正版商用图库-爱西西">
            <a:extLst>
              <a:ext uri="{FF2B5EF4-FFF2-40B4-BE49-F238E27FC236}">
                <a16:creationId xmlns:a16="http://schemas.microsoft.com/office/drawing/2014/main" id="{96CC1718-0435-4C66-A128-BB4E49479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26936" r="12490" b="34007"/>
          <a:stretch/>
        </p:blipFill>
        <p:spPr bwMode="auto">
          <a:xfrm>
            <a:off x="4216893" y="2343705"/>
            <a:ext cx="3630967" cy="18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8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站着, 男人中, 白, 轮廓, 有时, 黑色的, 圆的, 广场图标在humanitarian Icons 1">
            <a:extLst>
              <a:ext uri="{FF2B5EF4-FFF2-40B4-BE49-F238E27FC236}">
                <a16:creationId xmlns:a16="http://schemas.microsoft.com/office/drawing/2014/main" id="{3B374ABF-3BB7-40A7-8AA5-941CF7F7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0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2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陳冠宇</dc:creator>
  <cp:lastModifiedBy>陳冠宇</cp:lastModifiedBy>
  <cp:revision>3</cp:revision>
  <dcterms:created xsi:type="dcterms:W3CDTF">2023-08-26T15:30:31Z</dcterms:created>
  <dcterms:modified xsi:type="dcterms:W3CDTF">2023-08-26T16:13:57Z</dcterms:modified>
</cp:coreProperties>
</file>