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41D1-5F50-4B1E-9F05-FCE907C084F7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7A753-548F-4DAD-B563-C7F8B1AF89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5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Sommige websites</a:t>
            </a:r>
            <a:r>
              <a:rPr lang="nl-NL" baseline="0" dirty="0" smtClean="0"/>
              <a:t> kunnen prima zonder afbeeldingen, andere zijn ervan afhankelijk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7A753-548F-4DAD-B563-C7F8B1AF895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4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636C07-7E76-46D3-B86B-6AF7C60E533E}" type="datetimeFigureOut">
              <a:rPr lang="nl-NL" smtClean="0"/>
              <a:t>11-3-2016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trecht.nl/" TargetMode="External"/><Relationship Id="rId3" Type="http://schemas.openxmlformats.org/officeDocument/2006/relationships/hyperlink" Target="http://www.bloomon.nl/" TargetMode="External"/><Relationship Id="rId7" Type="http://schemas.openxmlformats.org/officeDocument/2006/relationships/hyperlink" Target="http://www.fashionchick.n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" TargetMode="External"/><Relationship Id="rId5" Type="http://schemas.openxmlformats.org/officeDocument/2006/relationships/hyperlink" Target="http://www.nu.nl/" TargetMode="External"/><Relationship Id="rId10" Type="http://schemas.openxmlformats.org/officeDocument/2006/relationships/hyperlink" Target="http://unitapp.com/web/content/gallery" TargetMode="External"/><Relationship Id="rId4" Type="http://schemas.openxmlformats.org/officeDocument/2006/relationships/hyperlink" Target="http://www.chapterfriday.com/" TargetMode="External"/><Relationship Id="rId9" Type="http://schemas.openxmlformats.org/officeDocument/2006/relationships/hyperlink" Target="http://www.knowyourmobi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519809"/>
          </a:xfrm>
        </p:spPr>
        <p:txBody>
          <a:bodyPr/>
          <a:lstStyle/>
          <a:p>
            <a:r>
              <a:rPr lang="nl-NL" dirty="0" smtClean="0"/>
              <a:t>Afbeeldingen</a:t>
            </a:r>
            <a:endParaRPr lang="nl-NL" dirty="0"/>
          </a:p>
        </p:txBody>
      </p:sp>
      <p:sp>
        <p:nvSpPr>
          <p:cNvPr id="3" name="AutoShape 2" descr="https://upload.wikimedia.org/wikipedia/commons/a/ac/No_image_availab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https://upload.wikimedia.org/wikipedia/commons/a/ac/No_image_availabl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6" descr="https://upload.wikimedia.org/wikipedia/commons/a/ac/No_image_availabl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2" name="Picture 8" descr="http://www.joskerssen.nl/wp-content/plugins/social-media-builder/img/no-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5"/>
            <a:ext cx="3861247" cy="38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04056"/>
            <a:ext cx="8229600" cy="1096144"/>
          </a:xfrm>
        </p:spPr>
        <p:txBody>
          <a:bodyPr/>
          <a:lstStyle/>
          <a:p>
            <a:r>
              <a:rPr lang="nl-NL" dirty="0" smtClean="0"/>
              <a:t>Hoe testen?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28192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err="1" smtClean="0"/>
              <a:t>AdBlock</a:t>
            </a:r>
            <a:r>
              <a:rPr lang="nl-NL" dirty="0" smtClean="0"/>
              <a:t> installeren (</a:t>
            </a:r>
            <a:r>
              <a:rPr lang="nl-NL" dirty="0" err="1" smtClean="0"/>
              <a:t>chrome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57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04056"/>
            <a:ext cx="8229600" cy="1096144"/>
          </a:xfrm>
        </p:spPr>
        <p:txBody>
          <a:bodyPr/>
          <a:lstStyle/>
          <a:p>
            <a:r>
              <a:rPr lang="nl-NL" dirty="0" smtClean="0"/>
              <a:t>Problemen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28192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smtClean="0"/>
              <a:t>Hoe zien websites eruit zonder afbeeldingen?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459672" y="2132856"/>
            <a:ext cx="707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Websites zijn volledig afhankelijk van afbeeldingen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smtClean="0"/>
              <a:t>Websites zijn prima te gebruiken zonder afbeeldingen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2160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304056"/>
            <a:ext cx="8229600" cy="1096144"/>
          </a:xfrm>
        </p:spPr>
        <p:txBody>
          <a:bodyPr/>
          <a:lstStyle/>
          <a:p>
            <a:r>
              <a:rPr lang="nl-NL" dirty="0" smtClean="0"/>
              <a:t>Voorbeelden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459672" y="2132856"/>
            <a:ext cx="7072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Bloomon</a:t>
            </a:r>
            <a:r>
              <a:rPr lang="nl-NL" sz="2800" dirty="0"/>
              <a:t>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3"/>
              </a:rPr>
              <a:t>www.bloomon.nl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Chapter</a:t>
            </a:r>
            <a:r>
              <a:rPr lang="nl-NL" sz="2800" dirty="0"/>
              <a:t> Friday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4"/>
              </a:rPr>
              <a:t>www.chapterfriday.com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Nu.nl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5"/>
              </a:rPr>
              <a:t>www.nu.nl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Imdb</a:t>
            </a:r>
            <a:r>
              <a:rPr lang="nl-NL" sz="2800" dirty="0"/>
              <a:t>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6"/>
              </a:rPr>
              <a:t>www.imdb.com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Fashionchick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7"/>
              </a:rPr>
              <a:t>www.fashionchick.nl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Gemeente Utrecht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8"/>
              </a:rPr>
              <a:t>www.utrecht.nl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Knowyourmobile</a:t>
            </a:r>
            <a:r>
              <a:rPr lang="nl-NL" sz="2800" dirty="0"/>
              <a:t>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9"/>
              </a:rPr>
              <a:t>www.knowyourmobile.com</a:t>
            </a:r>
            <a:r>
              <a:rPr lang="nl-NL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 smtClean="0"/>
              <a:t>UnitApp</a:t>
            </a:r>
            <a:r>
              <a:rPr lang="nl-NL" sz="2800" dirty="0"/>
              <a:t> </a:t>
            </a:r>
            <a:r>
              <a:rPr lang="nl-NL" sz="2800" dirty="0" smtClean="0"/>
              <a:t>(</a:t>
            </a:r>
            <a:r>
              <a:rPr lang="nl-NL" sz="2800" dirty="0" smtClean="0">
                <a:hlinkClick r:id="rId10"/>
              </a:rPr>
              <a:t>www.unitapp.com</a:t>
            </a:r>
            <a:r>
              <a:rPr lang="nl-NL" sz="2800" dirty="0" smtClean="0"/>
              <a:t>)</a:t>
            </a:r>
            <a:endParaRPr lang="nl-NL" sz="2800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528192"/>
            <a:ext cx="8229600" cy="748680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 smtClean="0"/>
              <a:t>Welke websites breken wanneer afbeeldingen zijn uitgeschakeld?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Aangepast 1">
      <a:dk1>
        <a:sysClr val="windowText" lastClr="000000"/>
      </a:dk1>
      <a:lt1>
        <a:sysClr val="window" lastClr="FFFFFF"/>
      </a:lt1>
      <a:dk2>
        <a:srgbClr val="1F497D"/>
      </a:dk2>
      <a:lt2>
        <a:srgbClr val="4BACC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209</TotalTime>
  <Words>85</Words>
  <Application>Microsoft Office PowerPoint</Application>
  <PresentationFormat>Diavoorstelling (4:3)</PresentationFormat>
  <Paragraphs>19</Paragraphs>
  <Slides>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Executive</vt:lpstr>
      <vt:lpstr>Afbeeldingen</vt:lpstr>
      <vt:lpstr>Hoe testen?</vt:lpstr>
      <vt:lpstr>Problemen</vt:lpstr>
      <vt:lpstr>Voorbeelden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blockers</dc:title>
  <dc:creator>Raymond Korrel</dc:creator>
  <cp:lastModifiedBy>Raymond Korrel</cp:lastModifiedBy>
  <cp:revision>15</cp:revision>
  <dcterms:created xsi:type="dcterms:W3CDTF">2016-03-08T11:18:20Z</dcterms:created>
  <dcterms:modified xsi:type="dcterms:W3CDTF">2016-03-11T10:28:04Z</dcterms:modified>
</cp:coreProperties>
</file>