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8F6C2-2694-47FC-A7B0-BE2D1CB1097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9EE61B4-280E-4C7D-A5F1-08995C751B1D}">
      <dgm:prSet/>
      <dgm:spPr/>
      <dgm:t>
        <a:bodyPr/>
        <a:lstStyle/>
        <a:p>
          <a:r>
            <a:rPr lang="en-CA" dirty="0"/>
            <a:t>Target: To predict the close stock price of CVS health through LSTM model.</a:t>
          </a:r>
          <a:endParaRPr lang="en-US" dirty="0"/>
        </a:p>
      </dgm:t>
    </dgm:pt>
    <dgm:pt modelId="{78448AC9-E09E-4AE0-8637-713CFFAAE5D1}" type="parTrans" cxnId="{1FFAA9AE-A4FF-4674-84F9-C0E5B1924497}">
      <dgm:prSet/>
      <dgm:spPr/>
      <dgm:t>
        <a:bodyPr/>
        <a:lstStyle/>
        <a:p>
          <a:endParaRPr lang="en-US"/>
        </a:p>
      </dgm:t>
    </dgm:pt>
    <dgm:pt modelId="{C47876FF-322B-4FDC-850B-913AAA961AB6}" type="sibTrans" cxnId="{1FFAA9AE-A4FF-4674-84F9-C0E5B1924497}">
      <dgm:prSet/>
      <dgm:spPr/>
      <dgm:t>
        <a:bodyPr/>
        <a:lstStyle/>
        <a:p>
          <a:endParaRPr lang="en-US"/>
        </a:p>
      </dgm:t>
    </dgm:pt>
    <dgm:pt modelId="{65BE2ED7-003D-44EC-A678-A0F7517E0D3A}">
      <dgm:prSet/>
      <dgm:spPr/>
      <dgm:t>
        <a:bodyPr/>
        <a:lstStyle/>
        <a:p>
          <a:r>
            <a:rPr lang="en-CA"/>
            <a:t>Dataset Basic Info:</a:t>
          </a:r>
          <a:endParaRPr lang="en-US"/>
        </a:p>
      </dgm:t>
    </dgm:pt>
    <dgm:pt modelId="{6D1B88D1-0D5C-45A0-8AF0-62CC73D26334}" type="parTrans" cxnId="{4DFCD5CF-A4E0-4D18-8D26-B94EDCCABCE2}">
      <dgm:prSet/>
      <dgm:spPr/>
      <dgm:t>
        <a:bodyPr/>
        <a:lstStyle/>
        <a:p>
          <a:endParaRPr lang="en-US"/>
        </a:p>
      </dgm:t>
    </dgm:pt>
    <dgm:pt modelId="{8EBD8F21-6CD9-4683-90E6-363F9246DBF9}" type="sibTrans" cxnId="{4DFCD5CF-A4E0-4D18-8D26-B94EDCCABCE2}">
      <dgm:prSet/>
      <dgm:spPr/>
      <dgm:t>
        <a:bodyPr/>
        <a:lstStyle/>
        <a:p>
          <a:endParaRPr lang="en-US"/>
        </a:p>
      </dgm:t>
    </dgm:pt>
    <dgm:pt modelId="{434B428A-C96C-45BA-9DBF-AD5E95B23ACE}">
      <dgm:prSet/>
      <dgm:spPr/>
      <dgm:t>
        <a:bodyPr/>
        <a:lstStyle/>
        <a:p>
          <a:r>
            <a:rPr lang="en-CA" dirty="0"/>
            <a:t>12731 records, from 02/1973 to 08/2023</a:t>
          </a:r>
          <a:endParaRPr lang="en-US" dirty="0"/>
        </a:p>
      </dgm:t>
    </dgm:pt>
    <dgm:pt modelId="{7DDD5030-6845-4D22-BCE0-34566FC19A7C}" type="parTrans" cxnId="{BA73FC52-006F-4E8E-8C72-3DF06A606D38}">
      <dgm:prSet/>
      <dgm:spPr/>
      <dgm:t>
        <a:bodyPr/>
        <a:lstStyle/>
        <a:p>
          <a:endParaRPr lang="en-US"/>
        </a:p>
      </dgm:t>
    </dgm:pt>
    <dgm:pt modelId="{914C398E-BA89-4B74-9AB1-1A8CCF6F32EF}" type="sibTrans" cxnId="{BA73FC52-006F-4E8E-8C72-3DF06A606D38}">
      <dgm:prSet/>
      <dgm:spPr/>
      <dgm:t>
        <a:bodyPr/>
        <a:lstStyle/>
        <a:p>
          <a:endParaRPr lang="en-US"/>
        </a:p>
      </dgm:t>
    </dgm:pt>
    <dgm:pt modelId="{57BDB963-E80F-4C81-9DC5-B2C1F2C850EE}">
      <dgm:prSet/>
      <dgm:spPr/>
      <dgm:t>
        <a:bodyPr/>
        <a:lstStyle/>
        <a:p>
          <a:r>
            <a:rPr lang="en-CA" dirty="0"/>
            <a:t>Date, Open, High, Low, Close, Adj Close, Volume.</a:t>
          </a:r>
          <a:endParaRPr lang="en-US" dirty="0"/>
        </a:p>
      </dgm:t>
    </dgm:pt>
    <dgm:pt modelId="{DE9B1BEB-BC89-4733-AB68-E031355A3382}" type="parTrans" cxnId="{C7AD0A1A-7F54-472A-9C6F-251C4204DEBC}">
      <dgm:prSet/>
      <dgm:spPr/>
      <dgm:t>
        <a:bodyPr/>
        <a:lstStyle/>
        <a:p>
          <a:endParaRPr lang="en-US"/>
        </a:p>
      </dgm:t>
    </dgm:pt>
    <dgm:pt modelId="{4AD5D51A-A401-4B9A-8772-4967BD472AFE}" type="sibTrans" cxnId="{C7AD0A1A-7F54-472A-9C6F-251C4204DEBC}">
      <dgm:prSet/>
      <dgm:spPr/>
      <dgm:t>
        <a:bodyPr/>
        <a:lstStyle/>
        <a:p>
          <a:endParaRPr lang="en-US"/>
        </a:p>
      </dgm:t>
    </dgm:pt>
    <dgm:pt modelId="{2C4CCCF2-8BEB-4604-97FF-C784B81C541D}">
      <dgm:prSet/>
      <dgm:spPr/>
      <dgm:t>
        <a:bodyPr/>
        <a:lstStyle/>
        <a:p>
          <a:r>
            <a:rPr lang="en-CA" dirty="0"/>
            <a:t>Train / Test: 11444/1272 records (former 90%/latter 10%)</a:t>
          </a:r>
          <a:endParaRPr lang="en-US" dirty="0"/>
        </a:p>
      </dgm:t>
    </dgm:pt>
    <dgm:pt modelId="{45C8A6EC-01B8-4722-8D98-1EF309E4C51D}" type="parTrans" cxnId="{D4FAFBC5-4822-479D-B248-5976BA5B5CEF}">
      <dgm:prSet/>
      <dgm:spPr/>
      <dgm:t>
        <a:bodyPr/>
        <a:lstStyle/>
        <a:p>
          <a:endParaRPr lang="en-US"/>
        </a:p>
      </dgm:t>
    </dgm:pt>
    <dgm:pt modelId="{2C5E2C54-C70C-4E07-A4B1-3189DD6CE2EB}" type="sibTrans" cxnId="{D4FAFBC5-4822-479D-B248-5976BA5B5CEF}">
      <dgm:prSet/>
      <dgm:spPr/>
      <dgm:t>
        <a:bodyPr/>
        <a:lstStyle/>
        <a:p>
          <a:endParaRPr lang="en-US"/>
        </a:p>
      </dgm:t>
    </dgm:pt>
    <dgm:pt modelId="{6747EE63-CF6E-49C8-B4CD-81DE7AB056F0}" type="pres">
      <dgm:prSet presAssocID="{7DA8F6C2-2694-47FC-A7B0-BE2D1CB109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5F0AE5-D9F4-4135-A55F-C6F577262AEB}" type="pres">
      <dgm:prSet presAssocID="{A9EE61B4-280E-4C7D-A5F1-08995C751B1D}" presName="hierRoot1" presStyleCnt="0"/>
      <dgm:spPr/>
    </dgm:pt>
    <dgm:pt modelId="{BBB334C5-4F88-476A-B66D-10625A53EF6D}" type="pres">
      <dgm:prSet presAssocID="{A9EE61B4-280E-4C7D-A5F1-08995C751B1D}" presName="composite" presStyleCnt="0"/>
      <dgm:spPr/>
    </dgm:pt>
    <dgm:pt modelId="{A08CACA4-9E34-4A65-9412-5E55F9D3CB9E}" type="pres">
      <dgm:prSet presAssocID="{A9EE61B4-280E-4C7D-A5F1-08995C751B1D}" presName="background" presStyleLbl="node0" presStyleIdx="0" presStyleCnt="2"/>
      <dgm:spPr/>
    </dgm:pt>
    <dgm:pt modelId="{E898E03C-A980-4BE3-BCF2-C8A1D581091D}" type="pres">
      <dgm:prSet presAssocID="{A9EE61B4-280E-4C7D-A5F1-08995C751B1D}" presName="text" presStyleLbl="fgAcc0" presStyleIdx="0" presStyleCnt="2">
        <dgm:presLayoutVars>
          <dgm:chPref val="3"/>
        </dgm:presLayoutVars>
      </dgm:prSet>
      <dgm:spPr/>
    </dgm:pt>
    <dgm:pt modelId="{5D22E534-972C-44A9-AC6B-CABC0FF10863}" type="pres">
      <dgm:prSet presAssocID="{A9EE61B4-280E-4C7D-A5F1-08995C751B1D}" presName="hierChild2" presStyleCnt="0"/>
      <dgm:spPr/>
    </dgm:pt>
    <dgm:pt modelId="{E6EDC8B7-EF97-43A5-9385-C923BE5F5355}" type="pres">
      <dgm:prSet presAssocID="{65BE2ED7-003D-44EC-A678-A0F7517E0D3A}" presName="hierRoot1" presStyleCnt="0"/>
      <dgm:spPr/>
    </dgm:pt>
    <dgm:pt modelId="{353AB28B-1C06-45FD-8636-1632E61F02A0}" type="pres">
      <dgm:prSet presAssocID="{65BE2ED7-003D-44EC-A678-A0F7517E0D3A}" presName="composite" presStyleCnt="0"/>
      <dgm:spPr/>
    </dgm:pt>
    <dgm:pt modelId="{8F764D6F-A129-4AFC-A94F-1E27553823A5}" type="pres">
      <dgm:prSet presAssocID="{65BE2ED7-003D-44EC-A678-A0F7517E0D3A}" presName="background" presStyleLbl="node0" presStyleIdx="1" presStyleCnt="2"/>
      <dgm:spPr/>
    </dgm:pt>
    <dgm:pt modelId="{1998D1C3-38DE-4147-A7FF-206A85E91B39}" type="pres">
      <dgm:prSet presAssocID="{65BE2ED7-003D-44EC-A678-A0F7517E0D3A}" presName="text" presStyleLbl="fgAcc0" presStyleIdx="1" presStyleCnt="2">
        <dgm:presLayoutVars>
          <dgm:chPref val="3"/>
        </dgm:presLayoutVars>
      </dgm:prSet>
      <dgm:spPr/>
    </dgm:pt>
    <dgm:pt modelId="{8BEB731E-2AF6-4368-926E-539121616ACB}" type="pres">
      <dgm:prSet presAssocID="{65BE2ED7-003D-44EC-A678-A0F7517E0D3A}" presName="hierChild2" presStyleCnt="0"/>
      <dgm:spPr/>
    </dgm:pt>
    <dgm:pt modelId="{AA45F18C-11D3-4C30-9EBD-B74A26245E2F}" type="pres">
      <dgm:prSet presAssocID="{7DDD5030-6845-4D22-BCE0-34566FC19A7C}" presName="Name10" presStyleLbl="parChTrans1D2" presStyleIdx="0" presStyleCnt="3"/>
      <dgm:spPr/>
    </dgm:pt>
    <dgm:pt modelId="{61E1171E-9047-4DBE-BD86-055C564A057F}" type="pres">
      <dgm:prSet presAssocID="{434B428A-C96C-45BA-9DBF-AD5E95B23ACE}" presName="hierRoot2" presStyleCnt="0"/>
      <dgm:spPr/>
    </dgm:pt>
    <dgm:pt modelId="{77F0752B-345F-4E40-B5B2-3CC5C5CD59FA}" type="pres">
      <dgm:prSet presAssocID="{434B428A-C96C-45BA-9DBF-AD5E95B23ACE}" presName="composite2" presStyleCnt="0"/>
      <dgm:spPr/>
    </dgm:pt>
    <dgm:pt modelId="{9572D11E-AEE9-4991-BE38-5F3B08644747}" type="pres">
      <dgm:prSet presAssocID="{434B428A-C96C-45BA-9DBF-AD5E95B23ACE}" presName="background2" presStyleLbl="node2" presStyleIdx="0" presStyleCnt="3"/>
      <dgm:spPr/>
    </dgm:pt>
    <dgm:pt modelId="{1C8D3056-6E05-42CA-B1C8-6E72EB1F551F}" type="pres">
      <dgm:prSet presAssocID="{434B428A-C96C-45BA-9DBF-AD5E95B23ACE}" presName="text2" presStyleLbl="fgAcc2" presStyleIdx="0" presStyleCnt="3">
        <dgm:presLayoutVars>
          <dgm:chPref val="3"/>
        </dgm:presLayoutVars>
      </dgm:prSet>
      <dgm:spPr/>
    </dgm:pt>
    <dgm:pt modelId="{96CF36B0-64D4-4785-9774-376952635529}" type="pres">
      <dgm:prSet presAssocID="{434B428A-C96C-45BA-9DBF-AD5E95B23ACE}" presName="hierChild3" presStyleCnt="0"/>
      <dgm:spPr/>
    </dgm:pt>
    <dgm:pt modelId="{1CDA40F2-7C5A-4996-BD7F-5B40FE815DDF}" type="pres">
      <dgm:prSet presAssocID="{DE9B1BEB-BC89-4733-AB68-E031355A3382}" presName="Name10" presStyleLbl="parChTrans1D2" presStyleIdx="1" presStyleCnt="3"/>
      <dgm:spPr/>
    </dgm:pt>
    <dgm:pt modelId="{77DF1C1C-BB38-41D4-BDDE-140D7F48EB37}" type="pres">
      <dgm:prSet presAssocID="{57BDB963-E80F-4C81-9DC5-B2C1F2C850EE}" presName="hierRoot2" presStyleCnt="0"/>
      <dgm:spPr/>
    </dgm:pt>
    <dgm:pt modelId="{9A88FCED-F053-4B52-A199-1FF8F09AAF2A}" type="pres">
      <dgm:prSet presAssocID="{57BDB963-E80F-4C81-9DC5-B2C1F2C850EE}" presName="composite2" presStyleCnt="0"/>
      <dgm:spPr/>
    </dgm:pt>
    <dgm:pt modelId="{71A9F981-61A8-48F9-959B-A70C1462FB79}" type="pres">
      <dgm:prSet presAssocID="{57BDB963-E80F-4C81-9DC5-B2C1F2C850EE}" presName="background2" presStyleLbl="node2" presStyleIdx="1" presStyleCnt="3"/>
      <dgm:spPr/>
    </dgm:pt>
    <dgm:pt modelId="{2EE7395C-0FD3-4EEA-BCFA-F7A85B9CF111}" type="pres">
      <dgm:prSet presAssocID="{57BDB963-E80F-4C81-9DC5-B2C1F2C850EE}" presName="text2" presStyleLbl="fgAcc2" presStyleIdx="1" presStyleCnt="3">
        <dgm:presLayoutVars>
          <dgm:chPref val="3"/>
        </dgm:presLayoutVars>
      </dgm:prSet>
      <dgm:spPr/>
    </dgm:pt>
    <dgm:pt modelId="{06B2A275-B707-4ED7-91F0-9549FEDC3D86}" type="pres">
      <dgm:prSet presAssocID="{57BDB963-E80F-4C81-9DC5-B2C1F2C850EE}" presName="hierChild3" presStyleCnt="0"/>
      <dgm:spPr/>
    </dgm:pt>
    <dgm:pt modelId="{A9ED0ADA-3C06-4754-87EC-04B565B5446F}" type="pres">
      <dgm:prSet presAssocID="{45C8A6EC-01B8-4722-8D98-1EF309E4C51D}" presName="Name10" presStyleLbl="parChTrans1D2" presStyleIdx="2" presStyleCnt="3"/>
      <dgm:spPr/>
    </dgm:pt>
    <dgm:pt modelId="{14D853C3-995D-4815-BB2F-796391770840}" type="pres">
      <dgm:prSet presAssocID="{2C4CCCF2-8BEB-4604-97FF-C784B81C541D}" presName="hierRoot2" presStyleCnt="0"/>
      <dgm:spPr/>
    </dgm:pt>
    <dgm:pt modelId="{37D95D65-A824-4E4B-877A-F5919260A13A}" type="pres">
      <dgm:prSet presAssocID="{2C4CCCF2-8BEB-4604-97FF-C784B81C541D}" presName="composite2" presStyleCnt="0"/>
      <dgm:spPr/>
    </dgm:pt>
    <dgm:pt modelId="{3E6FDB94-96BF-4E97-B11E-CB45E4280389}" type="pres">
      <dgm:prSet presAssocID="{2C4CCCF2-8BEB-4604-97FF-C784B81C541D}" presName="background2" presStyleLbl="node2" presStyleIdx="2" presStyleCnt="3"/>
      <dgm:spPr/>
    </dgm:pt>
    <dgm:pt modelId="{335E16F6-E87E-48DA-BB47-391C9D3214FB}" type="pres">
      <dgm:prSet presAssocID="{2C4CCCF2-8BEB-4604-97FF-C784B81C541D}" presName="text2" presStyleLbl="fgAcc2" presStyleIdx="2" presStyleCnt="3">
        <dgm:presLayoutVars>
          <dgm:chPref val="3"/>
        </dgm:presLayoutVars>
      </dgm:prSet>
      <dgm:spPr/>
    </dgm:pt>
    <dgm:pt modelId="{47F1884F-251C-4E30-B306-9E72F6AEEE5C}" type="pres">
      <dgm:prSet presAssocID="{2C4CCCF2-8BEB-4604-97FF-C784B81C541D}" presName="hierChild3" presStyleCnt="0"/>
      <dgm:spPr/>
    </dgm:pt>
  </dgm:ptLst>
  <dgm:cxnLst>
    <dgm:cxn modelId="{C7AD0A1A-7F54-472A-9C6F-251C4204DEBC}" srcId="{65BE2ED7-003D-44EC-A678-A0F7517E0D3A}" destId="{57BDB963-E80F-4C81-9DC5-B2C1F2C850EE}" srcOrd="1" destOrd="0" parTransId="{DE9B1BEB-BC89-4733-AB68-E031355A3382}" sibTransId="{4AD5D51A-A401-4B9A-8772-4967BD472AFE}"/>
    <dgm:cxn modelId="{BA73FC52-006F-4E8E-8C72-3DF06A606D38}" srcId="{65BE2ED7-003D-44EC-A678-A0F7517E0D3A}" destId="{434B428A-C96C-45BA-9DBF-AD5E95B23ACE}" srcOrd="0" destOrd="0" parTransId="{7DDD5030-6845-4D22-BCE0-34566FC19A7C}" sibTransId="{914C398E-BA89-4B74-9AB1-1A8CCF6F32EF}"/>
    <dgm:cxn modelId="{4CEF2753-68D8-4AEE-8398-21309D74E714}" type="presOf" srcId="{A9EE61B4-280E-4C7D-A5F1-08995C751B1D}" destId="{E898E03C-A980-4BE3-BCF2-C8A1D581091D}" srcOrd="0" destOrd="0" presId="urn:microsoft.com/office/officeart/2005/8/layout/hierarchy1"/>
    <dgm:cxn modelId="{EE5AC95A-DF2D-4C80-A5AF-9E7394ADDE64}" type="presOf" srcId="{7DDD5030-6845-4D22-BCE0-34566FC19A7C}" destId="{AA45F18C-11D3-4C30-9EBD-B74A26245E2F}" srcOrd="0" destOrd="0" presId="urn:microsoft.com/office/officeart/2005/8/layout/hierarchy1"/>
    <dgm:cxn modelId="{7B25D97E-5FDF-4461-85D4-B92738D0A8F2}" type="presOf" srcId="{7DA8F6C2-2694-47FC-A7B0-BE2D1CB10971}" destId="{6747EE63-CF6E-49C8-B4CD-81DE7AB056F0}" srcOrd="0" destOrd="0" presId="urn:microsoft.com/office/officeart/2005/8/layout/hierarchy1"/>
    <dgm:cxn modelId="{AC363EA7-1BBF-4849-977C-0171EAE641E3}" type="presOf" srcId="{57BDB963-E80F-4C81-9DC5-B2C1F2C850EE}" destId="{2EE7395C-0FD3-4EEA-BCFA-F7A85B9CF111}" srcOrd="0" destOrd="0" presId="urn:microsoft.com/office/officeart/2005/8/layout/hierarchy1"/>
    <dgm:cxn modelId="{F375A7A8-A76E-4079-A861-1E14FF84CB40}" type="presOf" srcId="{434B428A-C96C-45BA-9DBF-AD5E95B23ACE}" destId="{1C8D3056-6E05-42CA-B1C8-6E72EB1F551F}" srcOrd="0" destOrd="0" presId="urn:microsoft.com/office/officeart/2005/8/layout/hierarchy1"/>
    <dgm:cxn modelId="{1FFAA9AE-A4FF-4674-84F9-C0E5B1924497}" srcId="{7DA8F6C2-2694-47FC-A7B0-BE2D1CB10971}" destId="{A9EE61B4-280E-4C7D-A5F1-08995C751B1D}" srcOrd="0" destOrd="0" parTransId="{78448AC9-E09E-4AE0-8637-713CFFAAE5D1}" sibTransId="{C47876FF-322B-4FDC-850B-913AAA961AB6}"/>
    <dgm:cxn modelId="{D4FAFBC5-4822-479D-B248-5976BA5B5CEF}" srcId="{65BE2ED7-003D-44EC-A678-A0F7517E0D3A}" destId="{2C4CCCF2-8BEB-4604-97FF-C784B81C541D}" srcOrd="2" destOrd="0" parTransId="{45C8A6EC-01B8-4722-8D98-1EF309E4C51D}" sibTransId="{2C5E2C54-C70C-4E07-A4B1-3189DD6CE2EB}"/>
    <dgm:cxn modelId="{4DFCD5CF-A4E0-4D18-8D26-B94EDCCABCE2}" srcId="{7DA8F6C2-2694-47FC-A7B0-BE2D1CB10971}" destId="{65BE2ED7-003D-44EC-A678-A0F7517E0D3A}" srcOrd="1" destOrd="0" parTransId="{6D1B88D1-0D5C-45A0-8AF0-62CC73D26334}" sibTransId="{8EBD8F21-6CD9-4683-90E6-363F9246DBF9}"/>
    <dgm:cxn modelId="{EE9E8BD1-2876-43FC-8AB6-88C6AC117BAD}" type="presOf" srcId="{2C4CCCF2-8BEB-4604-97FF-C784B81C541D}" destId="{335E16F6-E87E-48DA-BB47-391C9D3214FB}" srcOrd="0" destOrd="0" presId="urn:microsoft.com/office/officeart/2005/8/layout/hierarchy1"/>
    <dgm:cxn modelId="{EBCBB0F5-803F-40A6-AF9D-1E7A3429C4E4}" type="presOf" srcId="{45C8A6EC-01B8-4722-8D98-1EF309E4C51D}" destId="{A9ED0ADA-3C06-4754-87EC-04B565B5446F}" srcOrd="0" destOrd="0" presId="urn:microsoft.com/office/officeart/2005/8/layout/hierarchy1"/>
    <dgm:cxn modelId="{71A9A6F8-734B-4C3D-A360-B6482E44AB70}" type="presOf" srcId="{65BE2ED7-003D-44EC-A678-A0F7517E0D3A}" destId="{1998D1C3-38DE-4147-A7FF-206A85E91B39}" srcOrd="0" destOrd="0" presId="urn:microsoft.com/office/officeart/2005/8/layout/hierarchy1"/>
    <dgm:cxn modelId="{C7FAF3FC-603C-4659-B260-1FA544F78A1C}" type="presOf" srcId="{DE9B1BEB-BC89-4733-AB68-E031355A3382}" destId="{1CDA40F2-7C5A-4996-BD7F-5B40FE815DDF}" srcOrd="0" destOrd="0" presId="urn:microsoft.com/office/officeart/2005/8/layout/hierarchy1"/>
    <dgm:cxn modelId="{DC9FF0F4-E36F-42E3-99D6-FD0A80F99149}" type="presParOf" srcId="{6747EE63-CF6E-49C8-B4CD-81DE7AB056F0}" destId="{8D5F0AE5-D9F4-4135-A55F-C6F577262AEB}" srcOrd="0" destOrd="0" presId="urn:microsoft.com/office/officeart/2005/8/layout/hierarchy1"/>
    <dgm:cxn modelId="{2713AAED-2F00-41D6-AFF8-E91B18E2823D}" type="presParOf" srcId="{8D5F0AE5-D9F4-4135-A55F-C6F577262AEB}" destId="{BBB334C5-4F88-476A-B66D-10625A53EF6D}" srcOrd="0" destOrd="0" presId="urn:microsoft.com/office/officeart/2005/8/layout/hierarchy1"/>
    <dgm:cxn modelId="{401AA5B5-D87A-4959-AE99-8B51CD047E93}" type="presParOf" srcId="{BBB334C5-4F88-476A-B66D-10625A53EF6D}" destId="{A08CACA4-9E34-4A65-9412-5E55F9D3CB9E}" srcOrd="0" destOrd="0" presId="urn:microsoft.com/office/officeart/2005/8/layout/hierarchy1"/>
    <dgm:cxn modelId="{31E7EBA5-E233-4684-A6A7-F5604BEB37F8}" type="presParOf" srcId="{BBB334C5-4F88-476A-B66D-10625A53EF6D}" destId="{E898E03C-A980-4BE3-BCF2-C8A1D581091D}" srcOrd="1" destOrd="0" presId="urn:microsoft.com/office/officeart/2005/8/layout/hierarchy1"/>
    <dgm:cxn modelId="{B9AE4901-9905-4B40-B0DE-71E1C2658DCD}" type="presParOf" srcId="{8D5F0AE5-D9F4-4135-A55F-C6F577262AEB}" destId="{5D22E534-972C-44A9-AC6B-CABC0FF10863}" srcOrd="1" destOrd="0" presId="urn:microsoft.com/office/officeart/2005/8/layout/hierarchy1"/>
    <dgm:cxn modelId="{FD112FE0-E414-4C46-8FE2-81E463BD75AC}" type="presParOf" srcId="{6747EE63-CF6E-49C8-B4CD-81DE7AB056F0}" destId="{E6EDC8B7-EF97-43A5-9385-C923BE5F5355}" srcOrd="1" destOrd="0" presId="urn:microsoft.com/office/officeart/2005/8/layout/hierarchy1"/>
    <dgm:cxn modelId="{65B803C0-5C1A-47BB-9645-A7FF58C5BC13}" type="presParOf" srcId="{E6EDC8B7-EF97-43A5-9385-C923BE5F5355}" destId="{353AB28B-1C06-45FD-8636-1632E61F02A0}" srcOrd="0" destOrd="0" presId="urn:microsoft.com/office/officeart/2005/8/layout/hierarchy1"/>
    <dgm:cxn modelId="{0AA7AF75-AE11-4B2B-9869-FD661FCDF562}" type="presParOf" srcId="{353AB28B-1C06-45FD-8636-1632E61F02A0}" destId="{8F764D6F-A129-4AFC-A94F-1E27553823A5}" srcOrd="0" destOrd="0" presId="urn:microsoft.com/office/officeart/2005/8/layout/hierarchy1"/>
    <dgm:cxn modelId="{79789DEF-C4E9-4A83-9E1B-079BFA2C2B34}" type="presParOf" srcId="{353AB28B-1C06-45FD-8636-1632E61F02A0}" destId="{1998D1C3-38DE-4147-A7FF-206A85E91B39}" srcOrd="1" destOrd="0" presId="urn:microsoft.com/office/officeart/2005/8/layout/hierarchy1"/>
    <dgm:cxn modelId="{05A6D418-22E8-4C7A-B803-24BE71655432}" type="presParOf" srcId="{E6EDC8B7-EF97-43A5-9385-C923BE5F5355}" destId="{8BEB731E-2AF6-4368-926E-539121616ACB}" srcOrd="1" destOrd="0" presId="urn:microsoft.com/office/officeart/2005/8/layout/hierarchy1"/>
    <dgm:cxn modelId="{F371BC10-1F4A-492D-9D6F-574D341ABAB3}" type="presParOf" srcId="{8BEB731E-2AF6-4368-926E-539121616ACB}" destId="{AA45F18C-11D3-4C30-9EBD-B74A26245E2F}" srcOrd="0" destOrd="0" presId="urn:microsoft.com/office/officeart/2005/8/layout/hierarchy1"/>
    <dgm:cxn modelId="{876B28EE-F884-4A63-BC48-AFBD73DDD568}" type="presParOf" srcId="{8BEB731E-2AF6-4368-926E-539121616ACB}" destId="{61E1171E-9047-4DBE-BD86-055C564A057F}" srcOrd="1" destOrd="0" presId="urn:microsoft.com/office/officeart/2005/8/layout/hierarchy1"/>
    <dgm:cxn modelId="{300E8C07-1658-4B6D-BB7C-96F0DC241E81}" type="presParOf" srcId="{61E1171E-9047-4DBE-BD86-055C564A057F}" destId="{77F0752B-345F-4E40-B5B2-3CC5C5CD59FA}" srcOrd="0" destOrd="0" presId="urn:microsoft.com/office/officeart/2005/8/layout/hierarchy1"/>
    <dgm:cxn modelId="{091054F2-3941-465F-B628-B5590B6683A8}" type="presParOf" srcId="{77F0752B-345F-4E40-B5B2-3CC5C5CD59FA}" destId="{9572D11E-AEE9-4991-BE38-5F3B08644747}" srcOrd="0" destOrd="0" presId="urn:microsoft.com/office/officeart/2005/8/layout/hierarchy1"/>
    <dgm:cxn modelId="{6BDEC290-5E19-4F5C-869E-E82343E8BB30}" type="presParOf" srcId="{77F0752B-345F-4E40-B5B2-3CC5C5CD59FA}" destId="{1C8D3056-6E05-42CA-B1C8-6E72EB1F551F}" srcOrd="1" destOrd="0" presId="urn:microsoft.com/office/officeart/2005/8/layout/hierarchy1"/>
    <dgm:cxn modelId="{DE639D0C-02CC-482E-BCFB-E2E0BA1104B6}" type="presParOf" srcId="{61E1171E-9047-4DBE-BD86-055C564A057F}" destId="{96CF36B0-64D4-4785-9774-376952635529}" srcOrd="1" destOrd="0" presId="urn:microsoft.com/office/officeart/2005/8/layout/hierarchy1"/>
    <dgm:cxn modelId="{48E1567E-BFBD-49B8-BED7-A72319F42196}" type="presParOf" srcId="{8BEB731E-2AF6-4368-926E-539121616ACB}" destId="{1CDA40F2-7C5A-4996-BD7F-5B40FE815DDF}" srcOrd="2" destOrd="0" presId="urn:microsoft.com/office/officeart/2005/8/layout/hierarchy1"/>
    <dgm:cxn modelId="{C5931453-FE6B-4A8B-B049-7C3F07115615}" type="presParOf" srcId="{8BEB731E-2AF6-4368-926E-539121616ACB}" destId="{77DF1C1C-BB38-41D4-BDDE-140D7F48EB37}" srcOrd="3" destOrd="0" presId="urn:microsoft.com/office/officeart/2005/8/layout/hierarchy1"/>
    <dgm:cxn modelId="{8E7EEA6C-7AED-4F2C-B7C2-26925B1F74C5}" type="presParOf" srcId="{77DF1C1C-BB38-41D4-BDDE-140D7F48EB37}" destId="{9A88FCED-F053-4B52-A199-1FF8F09AAF2A}" srcOrd="0" destOrd="0" presId="urn:microsoft.com/office/officeart/2005/8/layout/hierarchy1"/>
    <dgm:cxn modelId="{F42952F6-587F-4ACD-999B-F57390D6AECB}" type="presParOf" srcId="{9A88FCED-F053-4B52-A199-1FF8F09AAF2A}" destId="{71A9F981-61A8-48F9-959B-A70C1462FB79}" srcOrd="0" destOrd="0" presId="urn:microsoft.com/office/officeart/2005/8/layout/hierarchy1"/>
    <dgm:cxn modelId="{A4F1C8F6-9697-4001-94DF-275AA8701851}" type="presParOf" srcId="{9A88FCED-F053-4B52-A199-1FF8F09AAF2A}" destId="{2EE7395C-0FD3-4EEA-BCFA-F7A85B9CF111}" srcOrd="1" destOrd="0" presId="urn:microsoft.com/office/officeart/2005/8/layout/hierarchy1"/>
    <dgm:cxn modelId="{1E98A067-9751-4A49-A444-4C08AD1D6CC6}" type="presParOf" srcId="{77DF1C1C-BB38-41D4-BDDE-140D7F48EB37}" destId="{06B2A275-B707-4ED7-91F0-9549FEDC3D86}" srcOrd="1" destOrd="0" presId="urn:microsoft.com/office/officeart/2005/8/layout/hierarchy1"/>
    <dgm:cxn modelId="{19A1DE1A-E940-409F-B7EE-03BC79BB72B1}" type="presParOf" srcId="{8BEB731E-2AF6-4368-926E-539121616ACB}" destId="{A9ED0ADA-3C06-4754-87EC-04B565B5446F}" srcOrd="4" destOrd="0" presId="urn:microsoft.com/office/officeart/2005/8/layout/hierarchy1"/>
    <dgm:cxn modelId="{999BE2EB-2DF0-4CBA-982D-27F40753F56E}" type="presParOf" srcId="{8BEB731E-2AF6-4368-926E-539121616ACB}" destId="{14D853C3-995D-4815-BB2F-796391770840}" srcOrd="5" destOrd="0" presId="urn:microsoft.com/office/officeart/2005/8/layout/hierarchy1"/>
    <dgm:cxn modelId="{99ACBF9F-3C87-4772-ADEF-A5C3056863F5}" type="presParOf" srcId="{14D853C3-995D-4815-BB2F-796391770840}" destId="{37D95D65-A824-4E4B-877A-F5919260A13A}" srcOrd="0" destOrd="0" presId="urn:microsoft.com/office/officeart/2005/8/layout/hierarchy1"/>
    <dgm:cxn modelId="{8D39AAA9-1892-402B-9BD9-5F7D1D32047F}" type="presParOf" srcId="{37D95D65-A824-4E4B-877A-F5919260A13A}" destId="{3E6FDB94-96BF-4E97-B11E-CB45E4280389}" srcOrd="0" destOrd="0" presId="urn:microsoft.com/office/officeart/2005/8/layout/hierarchy1"/>
    <dgm:cxn modelId="{4E5715EF-4763-4E80-8956-A16CD54A1EE5}" type="presParOf" srcId="{37D95D65-A824-4E4B-877A-F5919260A13A}" destId="{335E16F6-E87E-48DA-BB47-391C9D3214FB}" srcOrd="1" destOrd="0" presId="urn:microsoft.com/office/officeart/2005/8/layout/hierarchy1"/>
    <dgm:cxn modelId="{B9EEDBD4-7C6E-418F-9836-5CB0B932EF99}" type="presParOf" srcId="{14D853C3-995D-4815-BB2F-796391770840}" destId="{47F1884F-251C-4E30-B306-9E72F6AEEE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DF0575-97B5-4E60-8B05-2E072FB51DD4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930212B1-8DBD-4A8A-B518-DE345F77CA30}">
      <dgm:prSet phldrT="[Text]"/>
      <dgm:spPr/>
      <dgm:t>
        <a:bodyPr/>
        <a:lstStyle/>
        <a:p>
          <a:r>
            <a:rPr lang="en-CA" dirty="0"/>
            <a:t>Connect to Google </a:t>
          </a:r>
          <a:r>
            <a:rPr lang="en-CA" dirty="0" err="1"/>
            <a:t>Colab</a:t>
          </a:r>
          <a:endParaRPr lang="en-CA" dirty="0"/>
        </a:p>
      </dgm:t>
    </dgm:pt>
    <dgm:pt modelId="{83FCC625-7785-433A-B81D-38698D33FF0F}" type="parTrans" cxnId="{12FDBBCB-61E3-485F-83E5-0AA9AC5C7AAB}">
      <dgm:prSet/>
      <dgm:spPr/>
      <dgm:t>
        <a:bodyPr/>
        <a:lstStyle/>
        <a:p>
          <a:endParaRPr lang="en-CA"/>
        </a:p>
      </dgm:t>
    </dgm:pt>
    <dgm:pt modelId="{34F4D3A4-F1BD-48C9-9F64-520B2FB8FADA}" type="sibTrans" cxnId="{12FDBBCB-61E3-485F-83E5-0AA9AC5C7AAB}">
      <dgm:prSet/>
      <dgm:spPr/>
      <dgm:t>
        <a:bodyPr/>
        <a:lstStyle/>
        <a:p>
          <a:endParaRPr lang="en-CA"/>
        </a:p>
      </dgm:t>
    </dgm:pt>
    <dgm:pt modelId="{6BF67A2C-3D02-443A-8077-AA6AF0885E4D}">
      <dgm:prSet phldrT="[Text]"/>
      <dgm:spPr/>
      <dgm:t>
        <a:bodyPr/>
        <a:lstStyle/>
        <a:p>
          <a:r>
            <a:rPr lang="en-CA" dirty="0"/>
            <a:t>Download &amp; Copy File</a:t>
          </a:r>
        </a:p>
      </dgm:t>
    </dgm:pt>
    <dgm:pt modelId="{55AA7039-DBE6-4104-BA4D-CB4FB2A22A4D}" type="parTrans" cxnId="{5ECD012A-5225-4DAE-8E8C-127BFA34263C}">
      <dgm:prSet/>
      <dgm:spPr/>
      <dgm:t>
        <a:bodyPr/>
        <a:lstStyle/>
        <a:p>
          <a:endParaRPr lang="en-CA"/>
        </a:p>
      </dgm:t>
    </dgm:pt>
    <dgm:pt modelId="{C96D71FB-C608-469B-AFC7-B05BA91E317F}" type="sibTrans" cxnId="{5ECD012A-5225-4DAE-8E8C-127BFA34263C}">
      <dgm:prSet/>
      <dgm:spPr/>
      <dgm:t>
        <a:bodyPr/>
        <a:lstStyle/>
        <a:p>
          <a:endParaRPr lang="en-CA"/>
        </a:p>
      </dgm:t>
    </dgm:pt>
    <dgm:pt modelId="{9D44D4AF-ABB3-4E93-ABAB-B9145720BCA2}">
      <dgm:prSet phldrT="[Text]"/>
      <dgm:spPr/>
      <dgm:t>
        <a:bodyPr/>
        <a:lstStyle/>
        <a:p>
          <a:r>
            <a:rPr lang="en-CA" dirty="0"/>
            <a:t>Data Exploration &amp; Preprocessing</a:t>
          </a:r>
        </a:p>
      </dgm:t>
    </dgm:pt>
    <dgm:pt modelId="{9B7D41D4-C8BE-40BF-8552-1F7B4D0EABD7}" type="parTrans" cxnId="{F66C9EA5-8187-48B6-8DB8-39A7CD65B8AC}">
      <dgm:prSet/>
      <dgm:spPr/>
      <dgm:t>
        <a:bodyPr/>
        <a:lstStyle/>
        <a:p>
          <a:endParaRPr lang="en-CA"/>
        </a:p>
      </dgm:t>
    </dgm:pt>
    <dgm:pt modelId="{73841A64-378D-4DE1-A360-BD6E4F6A8077}" type="sibTrans" cxnId="{F66C9EA5-8187-48B6-8DB8-39A7CD65B8AC}">
      <dgm:prSet/>
      <dgm:spPr/>
      <dgm:t>
        <a:bodyPr/>
        <a:lstStyle/>
        <a:p>
          <a:endParaRPr lang="en-CA"/>
        </a:p>
      </dgm:t>
    </dgm:pt>
    <dgm:pt modelId="{9B9EDD62-EC01-454F-A8C3-BB62EF954AB5}">
      <dgm:prSet phldrT="[Text]"/>
      <dgm:spPr/>
      <dgm:t>
        <a:bodyPr/>
        <a:lstStyle/>
        <a:p>
          <a:r>
            <a:rPr lang="en-CA" dirty="0"/>
            <a:t>Establish Model &amp; Data Loading &amp; Transform</a:t>
          </a:r>
        </a:p>
      </dgm:t>
    </dgm:pt>
    <dgm:pt modelId="{41C42675-538F-41B3-8BA3-AB5119219CAB}" type="parTrans" cxnId="{2407D398-D477-420C-89A9-69103E9CF934}">
      <dgm:prSet/>
      <dgm:spPr/>
      <dgm:t>
        <a:bodyPr/>
        <a:lstStyle/>
        <a:p>
          <a:endParaRPr lang="en-CA"/>
        </a:p>
      </dgm:t>
    </dgm:pt>
    <dgm:pt modelId="{90F6C4BD-0560-4AC4-80D3-515C5C2BB1D5}" type="sibTrans" cxnId="{2407D398-D477-420C-89A9-69103E9CF934}">
      <dgm:prSet/>
      <dgm:spPr/>
      <dgm:t>
        <a:bodyPr/>
        <a:lstStyle/>
        <a:p>
          <a:endParaRPr lang="en-CA"/>
        </a:p>
      </dgm:t>
    </dgm:pt>
    <dgm:pt modelId="{F60023B0-8CD7-4818-A478-402938286988}">
      <dgm:prSet phldrT="[Text]"/>
      <dgm:spPr/>
      <dgm:t>
        <a:bodyPr/>
        <a:lstStyle/>
        <a:p>
          <a:r>
            <a:rPr lang="en-CA" dirty="0"/>
            <a:t>Define &amp; Tuning Parameters</a:t>
          </a:r>
        </a:p>
      </dgm:t>
    </dgm:pt>
    <dgm:pt modelId="{D85CE0ED-8670-4521-8420-88BD8EB93BB4}" type="parTrans" cxnId="{B5B2EEA9-7CA2-464B-AABC-FFF840E5B486}">
      <dgm:prSet/>
      <dgm:spPr/>
      <dgm:t>
        <a:bodyPr/>
        <a:lstStyle/>
        <a:p>
          <a:endParaRPr lang="en-CA"/>
        </a:p>
      </dgm:t>
    </dgm:pt>
    <dgm:pt modelId="{F82BA657-6620-46ED-96E8-DC32AEC351C2}" type="sibTrans" cxnId="{B5B2EEA9-7CA2-464B-AABC-FFF840E5B486}">
      <dgm:prSet/>
      <dgm:spPr/>
      <dgm:t>
        <a:bodyPr/>
        <a:lstStyle/>
        <a:p>
          <a:endParaRPr lang="en-CA"/>
        </a:p>
      </dgm:t>
    </dgm:pt>
    <dgm:pt modelId="{7B8EC7EC-3576-400D-AB7D-CA0B87811DFD}">
      <dgm:prSet phldrT="[Text]"/>
      <dgm:spPr/>
      <dgm:t>
        <a:bodyPr/>
        <a:lstStyle/>
        <a:p>
          <a:r>
            <a:rPr lang="en-CA" dirty="0"/>
            <a:t>Model Training &amp; Evaluation</a:t>
          </a:r>
        </a:p>
      </dgm:t>
    </dgm:pt>
    <dgm:pt modelId="{98055BB3-2E0F-4A32-ABEB-6AC485064E36}" type="parTrans" cxnId="{946051A8-6754-401C-AF5A-CE4A2663A713}">
      <dgm:prSet/>
      <dgm:spPr/>
      <dgm:t>
        <a:bodyPr/>
        <a:lstStyle/>
        <a:p>
          <a:endParaRPr lang="en-CA"/>
        </a:p>
      </dgm:t>
    </dgm:pt>
    <dgm:pt modelId="{2F26C574-3281-44B7-86E5-12EDAF22C9A1}" type="sibTrans" cxnId="{946051A8-6754-401C-AF5A-CE4A2663A713}">
      <dgm:prSet/>
      <dgm:spPr/>
      <dgm:t>
        <a:bodyPr/>
        <a:lstStyle/>
        <a:p>
          <a:endParaRPr lang="en-CA"/>
        </a:p>
      </dgm:t>
    </dgm:pt>
    <dgm:pt modelId="{F68DB28E-B880-49AD-9928-63BC6B22B5EE}">
      <dgm:prSet phldrT="[Text]"/>
      <dgm:spPr/>
      <dgm:t>
        <a:bodyPr/>
        <a:lstStyle/>
        <a:p>
          <a:r>
            <a:rPr lang="en-CA" dirty="0"/>
            <a:t>Train-test split</a:t>
          </a:r>
        </a:p>
      </dgm:t>
    </dgm:pt>
    <dgm:pt modelId="{77620495-DBDF-486D-A814-B63B5816D7D5}" type="parTrans" cxnId="{38D37F5C-5A7B-4504-946A-C9EF5C50503A}">
      <dgm:prSet/>
      <dgm:spPr/>
      <dgm:t>
        <a:bodyPr/>
        <a:lstStyle/>
        <a:p>
          <a:endParaRPr lang="en-CA"/>
        </a:p>
      </dgm:t>
    </dgm:pt>
    <dgm:pt modelId="{B92C0BA0-1861-4DB4-A735-58B57FF38B01}" type="sibTrans" cxnId="{38D37F5C-5A7B-4504-946A-C9EF5C50503A}">
      <dgm:prSet/>
      <dgm:spPr/>
      <dgm:t>
        <a:bodyPr/>
        <a:lstStyle/>
        <a:p>
          <a:endParaRPr lang="en-CA"/>
        </a:p>
      </dgm:t>
    </dgm:pt>
    <dgm:pt modelId="{C6AB0525-4E60-40B0-BE75-6CC7B3D939DF}" type="pres">
      <dgm:prSet presAssocID="{B6DF0575-97B5-4E60-8B05-2E072FB51DD4}" presName="CompostProcess" presStyleCnt="0">
        <dgm:presLayoutVars>
          <dgm:dir/>
          <dgm:resizeHandles val="exact"/>
        </dgm:presLayoutVars>
      </dgm:prSet>
      <dgm:spPr/>
    </dgm:pt>
    <dgm:pt modelId="{2156C98B-D1F3-40B9-BD62-9002551414A2}" type="pres">
      <dgm:prSet presAssocID="{B6DF0575-97B5-4E60-8B05-2E072FB51DD4}" presName="arrow" presStyleLbl="bgShp" presStyleIdx="0" presStyleCnt="1"/>
      <dgm:spPr/>
    </dgm:pt>
    <dgm:pt modelId="{8EE2FC16-9EFC-44BE-A659-5A7FDED24A4B}" type="pres">
      <dgm:prSet presAssocID="{B6DF0575-97B5-4E60-8B05-2E072FB51DD4}" presName="linearProcess" presStyleCnt="0"/>
      <dgm:spPr/>
    </dgm:pt>
    <dgm:pt modelId="{9328EB18-F586-4C74-B3CA-281FFD38353E}" type="pres">
      <dgm:prSet presAssocID="{930212B1-8DBD-4A8A-B518-DE345F77CA30}" presName="textNode" presStyleLbl="node1" presStyleIdx="0" presStyleCnt="7">
        <dgm:presLayoutVars>
          <dgm:bulletEnabled val="1"/>
        </dgm:presLayoutVars>
      </dgm:prSet>
      <dgm:spPr/>
    </dgm:pt>
    <dgm:pt modelId="{225196CC-BD2B-491B-95D9-4FFA599362BF}" type="pres">
      <dgm:prSet presAssocID="{34F4D3A4-F1BD-48C9-9F64-520B2FB8FADA}" presName="sibTrans" presStyleCnt="0"/>
      <dgm:spPr/>
    </dgm:pt>
    <dgm:pt modelId="{B38B9D2B-4B18-4D38-8723-B964C3FC0B5F}" type="pres">
      <dgm:prSet presAssocID="{6BF67A2C-3D02-443A-8077-AA6AF0885E4D}" presName="textNode" presStyleLbl="node1" presStyleIdx="1" presStyleCnt="7">
        <dgm:presLayoutVars>
          <dgm:bulletEnabled val="1"/>
        </dgm:presLayoutVars>
      </dgm:prSet>
      <dgm:spPr/>
    </dgm:pt>
    <dgm:pt modelId="{FB2E2559-DDA9-472A-9989-4236FEEABD21}" type="pres">
      <dgm:prSet presAssocID="{C96D71FB-C608-469B-AFC7-B05BA91E317F}" presName="sibTrans" presStyleCnt="0"/>
      <dgm:spPr/>
    </dgm:pt>
    <dgm:pt modelId="{C5743EBC-8992-4B16-A0CD-190C23AB3353}" type="pres">
      <dgm:prSet presAssocID="{9D44D4AF-ABB3-4E93-ABAB-B9145720BCA2}" presName="textNode" presStyleLbl="node1" presStyleIdx="2" presStyleCnt="7">
        <dgm:presLayoutVars>
          <dgm:bulletEnabled val="1"/>
        </dgm:presLayoutVars>
      </dgm:prSet>
      <dgm:spPr/>
    </dgm:pt>
    <dgm:pt modelId="{BEFFFFB4-ECA7-4110-99FB-F273E3998363}" type="pres">
      <dgm:prSet presAssocID="{73841A64-378D-4DE1-A360-BD6E4F6A8077}" presName="sibTrans" presStyleCnt="0"/>
      <dgm:spPr/>
    </dgm:pt>
    <dgm:pt modelId="{2755D782-B9F8-498D-B246-E751A4DBEF76}" type="pres">
      <dgm:prSet presAssocID="{F68DB28E-B880-49AD-9928-63BC6B22B5EE}" presName="textNode" presStyleLbl="node1" presStyleIdx="3" presStyleCnt="7">
        <dgm:presLayoutVars>
          <dgm:bulletEnabled val="1"/>
        </dgm:presLayoutVars>
      </dgm:prSet>
      <dgm:spPr/>
    </dgm:pt>
    <dgm:pt modelId="{7778EA49-C525-4C0D-8922-8F740EA080DB}" type="pres">
      <dgm:prSet presAssocID="{B92C0BA0-1861-4DB4-A735-58B57FF38B01}" presName="sibTrans" presStyleCnt="0"/>
      <dgm:spPr/>
    </dgm:pt>
    <dgm:pt modelId="{90906DC7-8B98-484F-993E-E584BEBF6ED4}" type="pres">
      <dgm:prSet presAssocID="{9B9EDD62-EC01-454F-A8C3-BB62EF954AB5}" presName="textNode" presStyleLbl="node1" presStyleIdx="4" presStyleCnt="7">
        <dgm:presLayoutVars>
          <dgm:bulletEnabled val="1"/>
        </dgm:presLayoutVars>
      </dgm:prSet>
      <dgm:spPr/>
    </dgm:pt>
    <dgm:pt modelId="{2DC330F1-6F64-4B77-AA12-60D5683B5687}" type="pres">
      <dgm:prSet presAssocID="{90F6C4BD-0560-4AC4-80D3-515C5C2BB1D5}" presName="sibTrans" presStyleCnt="0"/>
      <dgm:spPr/>
    </dgm:pt>
    <dgm:pt modelId="{D2FE791C-7658-4893-A961-5C4DB61EAF95}" type="pres">
      <dgm:prSet presAssocID="{F60023B0-8CD7-4818-A478-402938286988}" presName="textNode" presStyleLbl="node1" presStyleIdx="5" presStyleCnt="7">
        <dgm:presLayoutVars>
          <dgm:bulletEnabled val="1"/>
        </dgm:presLayoutVars>
      </dgm:prSet>
      <dgm:spPr/>
    </dgm:pt>
    <dgm:pt modelId="{84F12F96-1ECD-4D18-BFCD-6D77FF2E3645}" type="pres">
      <dgm:prSet presAssocID="{F82BA657-6620-46ED-96E8-DC32AEC351C2}" presName="sibTrans" presStyleCnt="0"/>
      <dgm:spPr/>
    </dgm:pt>
    <dgm:pt modelId="{CB1C966A-C764-4D66-B4AE-6928AB12973D}" type="pres">
      <dgm:prSet presAssocID="{7B8EC7EC-3576-400D-AB7D-CA0B87811DFD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5ECD012A-5225-4DAE-8E8C-127BFA34263C}" srcId="{B6DF0575-97B5-4E60-8B05-2E072FB51DD4}" destId="{6BF67A2C-3D02-443A-8077-AA6AF0885E4D}" srcOrd="1" destOrd="0" parTransId="{55AA7039-DBE6-4104-BA4D-CB4FB2A22A4D}" sibTransId="{C96D71FB-C608-469B-AFC7-B05BA91E317F}"/>
    <dgm:cxn modelId="{38D37F5C-5A7B-4504-946A-C9EF5C50503A}" srcId="{B6DF0575-97B5-4E60-8B05-2E072FB51DD4}" destId="{F68DB28E-B880-49AD-9928-63BC6B22B5EE}" srcOrd="3" destOrd="0" parTransId="{77620495-DBDF-486D-A814-B63B5816D7D5}" sibTransId="{B92C0BA0-1861-4DB4-A735-58B57FF38B01}"/>
    <dgm:cxn modelId="{07ED2A66-AA09-4EE9-8E5A-71958EE75069}" type="presOf" srcId="{B6DF0575-97B5-4E60-8B05-2E072FB51DD4}" destId="{C6AB0525-4E60-40B0-BE75-6CC7B3D939DF}" srcOrd="0" destOrd="0" presId="urn:microsoft.com/office/officeart/2005/8/layout/hProcess9"/>
    <dgm:cxn modelId="{29FCE66A-D8A9-449F-AD51-3C31ED8F655F}" type="presOf" srcId="{930212B1-8DBD-4A8A-B518-DE345F77CA30}" destId="{9328EB18-F586-4C74-B3CA-281FFD38353E}" srcOrd="0" destOrd="0" presId="urn:microsoft.com/office/officeart/2005/8/layout/hProcess9"/>
    <dgm:cxn modelId="{30E87E6D-6FAA-43CD-8492-CCB4C8579FD6}" type="presOf" srcId="{7B8EC7EC-3576-400D-AB7D-CA0B87811DFD}" destId="{CB1C966A-C764-4D66-B4AE-6928AB12973D}" srcOrd="0" destOrd="0" presId="urn:microsoft.com/office/officeart/2005/8/layout/hProcess9"/>
    <dgm:cxn modelId="{E263705A-F422-4949-A0E3-1B874C37023C}" type="presOf" srcId="{6BF67A2C-3D02-443A-8077-AA6AF0885E4D}" destId="{B38B9D2B-4B18-4D38-8723-B964C3FC0B5F}" srcOrd="0" destOrd="0" presId="urn:microsoft.com/office/officeart/2005/8/layout/hProcess9"/>
    <dgm:cxn modelId="{07C29980-CF8F-4827-9BC0-24F1627A4D50}" type="presOf" srcId="{9B9EDD62-EC01-454F-A8C3-BB62EF954AB5}" destId="{90906DC7-8B98-484F-993E-E584BEBF6ED4}" srcOrd="0" destOrd="0" presId="urn:microsoft.com/office/officeart/2005/8/layout/hProcess9"/>
    <dgm:cxn modelId="{2407D398-D477-420C-89A9-69103E9CF934}" srcId="{B6DF0575-97B5-4E60-8B05-2E072FB51DD4}" destId="{9B9EDD62-EC01-454F-A8C3-BB62EF954AB5}" srcOrd="4" destOrd="0" parTransId="{41C42675-538F-41B3-8BA3-AB5119219CAB}" sibTransId="{90F6C4BD-0560-4AC4-80D3-515C5C2BB1D5}"/>
    <dgm:cxn modelId="{F66C9EA5-8187-48B6-8DB8-39A7CD65B8AC}" srcId="{B6DF0575-97B5-4E60-8B05-2E072FB51DD4}" destId="{9D44D4AF-ABB3-4E93-ABAB-B9145720BCA2}" srcOrd="2" destOrd="0" parTransId="{9B7D41D4-C8BE-40BF-8552-1F7B4D0EABD7}" sibTransId="{73841A64-378D-4DE1-A360-BD6E4F6A8077}"/>
    <dgm:cxn modelId="{946051A8-6754-401C-AF5A-CE4A2663A713}" srcId="{B6DF0575-97B5-4E60-8B05-2E072FB51DD4}" destId="{7B8EC7EC-3576-400D-AB7D-CA0B87811DFD}" srcOrd="6" destOrd="0" parTransId="{98055BB3-2E0F-4A32-ABEB-6AC485064E36}" sibTransId="{2F26C574-3281-44B7-86E5-12EDAF22C9A1}"/>
    <dgm:cxn modelId="{B5B2EEA9-7CA2-464B-AABC-FFF840E5B486}" srcId="{B6DF0575-97B5-4E60-8B05-2E072FB51DD4}" destId="{F60023B0-8CD7-4818-A478-402938286988}" srcOrd="5" destOrd="0" parTransId="{D85CE0ED-8670-4521-8420-88BD8EB93BB4}" sibTransId="{F82BA657-6620-46ED-96E8-DC32AEC351C2}"/>
    <dgm:cxn modelId="{806F10B2-81A9-4C26-9667-534EB6C3B60A}" type="presOf" srcId="{9D44D4AF-ABB3-4E93-ABAB-B9145720BCA2}" destId="{C5743EBC-8992-4B16-A0CD-190C23AB3353}" srcOrd="0" destOrd="0" presId="urn:microsoft.com/office/officeart/2005/8/layout/hProcess9"/>
    <dgm:cxn modelId="{12FDBBCB-61E3-485F-83E5-0AA9AC5C7AAB}" srcId="{B6DF0575-97B5-4E60-8B05-2E072FB51DD4}" destId="{930212B1-8DBD-4A8A-B518-DE345F77CA30}" srcOrd="0" destOrd="0" parTransId="{83FCC625-7785-433A-B81D-38698D33FF0F}" sibTransId="{34F4D3A4-F1BD-48C9-9F64-520B2FB8FADA}"/>
    <dgm:cxn modelId="{3640A4FB-21FA-48F9-AFDA-B7B01EAA37EE}" type="presOf" srcId="{F68DB28E-B880-49AD-9928-63BC6B22B5EE}" destId="{2755D782-B9F8-498D-B246-E751A4DBEF76}" srcOrd="0" destOrd="0" presId="urn:microsoft.com/office/officeart/2005/8/layout/hProcess9"/>
    <dgm:cxn modelId="{FA75E3FE-ADB7-429F-B165-422215F1FF0A}" type="presOf" srcId="{F60023B0-8CD7-4818-A478-402938286988}" destId="{D2FE791C-7658-4893-A961-5C4DB61EAF95}" srcOrd="0" destOrd="0" presId="urn:microsoft.com/office/officeart/2005/8/layout/hProcess9"/>
    <dgm:cxn modelId="{07CDF354-2292-462A-98D0-2F876336B169}" type="presParOf" srcId="{C6AB0525-4E60-40B0-BE75-6CC7B3D939DF}" destId="{2156C98B-D1F3-40B9-BD62-9002551414A2}" srcOrd="0" destOrd="0" presId="urn:microsoft.com/office/officeart/2005/8/layout/hProcess9"/>
    <dgm:cxn modelId="{DF0C8EA7-9891-4B85-AF6F-BCB66EFB417A}" type="presParOf" srcId="{C6AB0525-4E60-40B0-BE75-6CC7B3D939DF}" destId="{8EE2FC16-9EFC-44BE-A659-5A7FDED24A4B}" srcOrd="1" destOrd="0" presId="urn:microsoft.com/office/officeart/2005/8/layout/hProcess9"/>
    <dgm:cxn modelId="{625FA9C4-0476-430B-A727-AC9D2D4CAE6C}" type="presParOf" srcId="{8EE2FC16-9EFC-44BE-A659-5A7FDED24A4B}" destId="{9328EB18-F586-4C74-B3CA-281FFD38353E}" srcOrd="0" destOrd="0" presId="urn:microsoft.com/office/officeart/2005/8/layout/hProcess9"/>
    <dgm:cxn modelId="{4D0CAAF1-76CD-4AC2-9B51-C0A20066FFEF}" type="presParOf" srcId="{8EE2FC16-9EFC-44BE-A659-5A7FDED24A4B}" destId="{225196CC-BD2B-491B-95D9-4FFA599362BF}" srcOrd="1" destOrd="0" presId="urn:microsoft.com/office/officeart/2005/8/layout/hProcess9"/>
    <dgm:cxn modelId="{0E43C683-43A2-40BA-A9C4-449D07BC9256}" type="presParOf" srcId="{8EE2FC16-9EFC-44BE-A659-5A7FDED24A4B}" destId="{B38B9D2B-4B18-4D38-8723-B964C3FC0B5F}" srcOrd="2" destOrd="0" presId="urn:microsoft.com/office/officeart/2005/8/layout/hProcess9"/>
    <dgm:cxn modelId="{ECD71DAA-307B-4C6B-B99F-B7DDDF5858BC}" type="presParOf" srcId="{8EE2FC16-9EFC-44BE-A659-5A7FDED24A4B}" destId="{FB2E2559-DDA9-472A-9989-4236FEEABD21}" srcOrd="3" destOrd="0" presId="urn:microsoft.com/office/officeart/2005/8/layout/hProcess9"/>
    <dgm:cxn modelId="{FB4216E0-FA5E-4F72-9C6E-20343BE03073}" type="presParOf" srcId="{8EE2FC16-9EFC-44BE-A659-5A7FDED24A4B}" destId="{C5743EBC-8992-4B16-A0CD-190C23AB3353}" srcOrd="4" destOrd="0" presId="urn:microsoft.com/office/officeart/2005/8/layout/hProcess9"/>
    <dgm:cxn modelId="{310D7BE9-9B01-4460-8C8F-143CC5E960FE}" type="presParOf" srcId="{8EE2FC16-9EFC-44BE-A659-5A7FDED24A4B}" destId="{BEFFFFB4-ECA7-4110-99FB-F273E3998363}" srcOrd="5" destOrd="0" presId="urn:microsoft.com/office/officeart/2005/8/layout/hProcess9"/>
    <dgm:cxn modelId="{5AFF05C3-8D6F-430C-9322-8ABA5C276465}" type="presParOf" srcId="{8EE2FC16-9EFC-44BE-A659-5A7FDED24A4B}" destId="{2755D782-B9F8-498D-B246-E751A4DBEF76}" srcOrd="6" destOrd="0" presId="urn:microsoft.com/office/officeart/2005/8/layout/hProcess9"/>
    <dgm:cxn modelId="{B23C546E-3120-4F05-83FE-35C0CBEFAC81}" type="presParOf" srcId="{8EE2FC16-9EFC-44BE-A659-5A7FDED24A4B}" destId="{7778EA49-C525-4C0D-8922-8F740EA080DB}" srcOrd="7" destOrd="0" presId="urn:microsoft.com/office/officeart/2005/8/layout/hProcess9"/>
    <dgm:cxn modelId="{A6D83AF0-E85C-41CE-AE0E-B0DC76367835}" type="presParOf" srcId="{8EE2FC16-9EFC-44BE-A659-5A7FDED24A4B}" destId="{90906DC7-8B98-484F-993E-E584BEBF6ED4}" srcOrd="8" destOrd="0" presId="urn:microsoft.com/office/officeart/2005/8/layout/hProcess9"/>
    <dgm:cxn modelId="{0098ADE1-4943-48BC-A5D0-714FC3F21A2F}" type="presParOf" srcId="{8EE2FC16-9EFC-44BE-A659-5A7FDED24A4B}" destId="{2DC330F1-6F64-4B77-AA12-60D5683B5687}" srcOrd="9" destOrd="0" presId="urn:microsoft.com/office/officeart/2005/8/layout/hProcess9"/>
    <dgm:cxn modelId="{EEF03FA5-D2A6-4213-BD89-C0E04E44562D}" type="presParOf" srcId="{8EE2FC16-9EFC-44BE-A659-5A7FDED24A4B}" destId="{D2FE791C-7658-4893-A961-5C4DB61EAF95}" srcOrd="10" destOrd="0" presId="urn:microsoft.com/office/officeart/2005/8/layout/hProcess9"/>
    <dgm:cxn modelId="{2A6DCCF6-C3B5-4D9E-93ED-A1FD0744AA31}" type="presParOf" srcId="{8EE2FC16-9EFC-44BE-A659-5A7FDED24A4B}" destId="{84F12F96-1ECD-4D18-BFCD-6D77FF2E3645}" srcOrd="11" destOrd="0" presId="urn:microsoft.com/office/officeart/2005/8/layout/hProcess9"/>
    <dgm:cxn modelId="{366F2E79-8180-4DAB-A9CF-3FA7F220751D}" type="presParOf" srcId="{8EE2FC16-9EFC-44BE-A659-5A7FDED24A4B}" destId="{CB1C966A-C764-4D66-B4AE-6928AB12973D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D0ADA-3C06-4754-87EC-04B565B5446F}">
      <dsp:nvSpPr>
        <dsp:cNvPr id="0" name=""/>
        <dsp:cNvSpPr/>
      </dsp:nvSpPr>
      <dsp:spPr>
        <a:xfrm>
          <a:off x="4902978" y="1442746"/>
          <a:ext cx="2776864" cy="660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293"/>
              </a:lnTo>
              <a:lnTo>
                <a:pt x="2776864" y="450293"/>
              </a:lnTo>
              <a:lnTo>
                <a:pt x="2776864" y="660767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A40F2-7C5A-4996-BD7F-5B40FE815DDF}">
      <dsp:nvSpPr>
        <dsp:cNvPr id="0" name=""/>
        <dsp:cNvSpPr/>
      </dsp:nvSpPr>
      <dsp:spPr>
        <a:xfrm>
          <a:off x="4857258" y="1442746"/>
          <a:ext cx="91440" cy="6607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0767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5F18C-11D3-4C30-9EBD-B74A26245E2F}">
      <dsp:nvSpPr>
        <dsp:cNvPr id="0" name=""/>
        <dsp:cNvSpPr/>
      </dsp:nvSpPr>
      <dsp:spPr>
        <a:xfrm>
          <a:off x="2126113" y="1442746"/>
          <a:ext cx="2776864" cy="660767"/>
        </a:xfrm>
        <a:custGeom>
          <a:avLst/>
          <a:gdLst/>
          <a:ahLst/>
          <a:cxnLst/>
          <a:rect l="0" t="0" r="0" b="0"/>
          <a:pathLst>
            <a:path>
              <a:moveTo>
                <a:pt x="2776864" y="0"/>
              </a:moveTo>
              <a:lnTo>
                <a:pt x="2776864" y="450293"/>
              </a:lnTo>
              <a:lnTo>
                <a:pt x="0" y="450293"/>
              </a:lnTo>
              <a:lnTo>
                <a:pt x="0" y="660767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CACA4-9E34-4A65-9412-5E55F9D3CB9E}">
      <dsp:nvSpPr>
        <dsp:cNvPr id="0" name=""/>
        <dsp:cNvSpPr/>
      </dsp:nvSpPr>
      <dsp:spPr>
        <a:xfrm>
          <a:off x="990123" y="38"/>
          <a:ext cx="2271980" cy="14427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8E03C-A980-4BE3-BCF2-C8A1D581091D}">
      <dsp:nvSpPr>
        <dsp:cNvPr id="0" name=""/>
        <dsp:cNvSpPr/>
      </dsp:nvSpPr>
      <dsp:spPr>
        <a:xfrm>
          <a:off x="1242566" y="239858"/>
          <a:ext cx="2271980" cy="1442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Target: To predict the close stock price of CVS health through LSTM model.</a:t>
          </a:r>
          <a:endParaRPr lang="en-US" sz="1800" kern="1200" dirty="0"/>
        </a:p>
      </dsp:txBody>
      <dsp:txXfrm>
        <a:off x="1284821" y="282113"/>
        <a:ext cx="2187470" cy="1358197"/>
      </dsp:txXfrm>
    </dsp:sp>
    <dsp:sp modelId="{8F764D6F-A129-4AFC-A94F-1E27553823A5}">
      <dsp:nvSpPr>
        <dsp:cNvPr id="0" name=""/>
        <dsp:cNvSpPr/>
      </dsp:nvSpPr>
      <dsp:spPr>
        <a:xfrm>
          <a:off x="3766988" y="38"/>
          <a:ext cx="2271980" cy="14427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8D1C3-38DE-4147-A7FF-206A85E91B39}">
      <dsp:nvSpPr>
        <dsp:cNvPr id="0" name=""/>
        <dsp:cNvSpPr/>
      </dsp:nvSpPr>
      <dsp:spPr>
        <a:xfrm>
          <a:off x="4019430" y="239858"/>
          <a:ext cx="2271980" cy="1442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Dataset Basic Info:</a:t>
          </a:r>
          <a:endParaRPr lang="en-US" sz="1800" kern="1200"/>
        </a:p>
      </dsp:txBody>
      <dsp:txXfrm>
        <a:off x="4061685" y="282113"/>
        <a:ext cx="2187470" cy="1358197"/>
      </dsp:txXfrm>
    </dsp:sp>
    <dsp:sp modelId="{9572D11E-AEE9-4991-BE38-5F3B08644747}">
      <dsp:nvSpPr>
        <dsp:cNvPr id="0" name=""/>
        <dsp:cNvSpPr/>
      </dsp:nvSpPr>
      <dsp:spPr>
        <a:xfrm>
          <a:off x="990123" y="2103513"/>
          <a:ext cx="2271980" cy="14427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D3056-6E05-42CA-B1C8-6E72EB1F551F}">
      <dsp:nvSpPr>
        <dsp:cNvPr id="0" name=""/>
        <dsp:cNvSpPr/>
      </dsp:nvSpPr>
      <dsp:spPr>
        <a:xfrm>
          <a:off x="1242566" y="2343333"/>
          <a:ext cx="2271980" cy="1442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12731 records, from 02/1973 to 08/2023</a:t>
          </a:r>
          <a:endParaRPr lang="en-US" sz="1800" kern="1200" dirty="0"/>
        </a:p>
      </dsp:txBody>
      <dsp:txXfrm>
        <a:off x="1284821" y="2385588"/>
        <a:ext cx="2187470" cy="1358197"/>
      </dsp:txXfrm>
    </dsp:sp>
    <dsp:sp modelId="{71A9F981-61A8-48F9-959B-A70C1462FB79}">
      <dsp:nvSpPr>
        <dsp:cNvPr id="0" name=""/>
        <dsp:cNvSpPr/>
      </dsp:nvSpPr>
      <dsp:spPr>
        <a:xfrm>
          <a:off x="3766988" y="2103513"/>
          <a:ext cx="2271980" cy="14427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7395C-0FD3-4EEA-BCFA-F7A85B9CF111}">
      <dsp:nvSpPr>
        <dsp:cNvPr id="0" name=""/>
        <dsp:cNvSpPr/>
      </dsp:nvSpPr>
      <dsp:spPr>
        <a:xfrm>
          <a:off x="4019430" y="2343333"/>
          <a:ext cx="2271980" cy="1442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Date, Open, High, Low, Close, Adj Close, Volume.</a:t>
          </a:r>
          <a:endParaRPr lang="en-US" sz="1800" kern="1200" dirty="0"/>
        </a:p>
      </dsp:txBody>
      <dsp:txXfrm>
        <a:off x="4061685" y="2385588"/>
        <a:ext cx="2187470" cy="1358197"/>
      </dsp:txXfrm>
    </dsp:sp>
    <dsp:sp modelId="{3E6FDB94-96BF-4E97-B11E-CB45E4280389}">
      <dsp:nvSpPr>
        <dsp:cNvPr id="0" name=""/>
        <dsp:cNvSpPr/>
      </dsp:nvSpPr>
      <dsp:spPr>
        <a:xfrm>
          <a:off x="6543853" y="2103513"/>
          <a:ext cx="2271980" cy="14427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E16F6-E87E-48DA-BB47-391C9D3214FB}">
      <dsp:nvSpPr>
        <dsp:cNvPr id="0" name=""/>
        <dsp:cNvSpPr/>
      </dsp:nvSpPr>
      <dsp:spPr>
        <a:xfrm>
          <a:off x="6796295" y="2343333"/>
          <a:ext cx="2271980" cy="1442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Train / Test: 11444/1272 records (former 90%/latter 10%)</a:t>
          </a:r>
          <a:endParaRPr lang="en-US" sz="1800" kern="1200" dirty="0"/>
        </a:p>
      </dsp:txBody>
      <dsp:txXfrm>
        <a:off x="6838550" y="2385588"/>
        <a:ext cx="2187470" cy="1358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6C98B-D1F3-40B9-BD62-9002551414A2}">
      <dsp:nvSpPr>
        <dsp:cNvPr id="0" name=""/>
        <dsp:cNvSpPr/>
      </dsp:nvSpPr>
      <dsp:spPr>
        <a:xfrm>
          <a:off x="754379" y="0"/>
          <a:ext cx="8549640" cy="4022725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8EB18-F586-4C74-B3CA-281FFD38353E}">
      <dsp:nvSpPr>
        <dsp:cNvPr id="0" name=""/>
        <dsp:cNvSpPr/>
      </dsp:nvSpPr>
      <dsp:spPr>
        <a:xfrm>
          <a:off x="859" y="1206817"/>
          <a:ext cx="1377627" cy="16090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Connect to Google </a:t>
          </a:r>
          <a:r>
            <a:rPr lang="en-CA" sz="1500" kern="1200" dirty="0" err="1"/>
            <a:t>Colab</a:t>
          </a:r>
          <a:endParaRPr lang="en-CA" sz="1500" kern="1200" dirty="0"/>
        </a:p>
      </dsp:txBody>
      <dsp:txXfrm>
        <a:off x="68109" y="1274067"/>
        <a:ext cx="1243127" cy="1474590"/>
      </dsp:txXfrm>
    </dsp:sp>
    <dsp:sp modelId="{B38B9D2B-4B18-4D38-8723-B964C3FC0B5F}">
      <dsp:nvSpPr>
        <dsp:cNvPr id="0" name=""/>
        <dsp:cNvSpPr/>
      </dsp:nvSpPr>
      <dsp:spPr>
        <a:xfrm>
          <a:off x="1447368" y="1206817"/>
          <a:ext cx="1377627" cy="1609090"/>
        </a:xfrm>
        <a:prstGeom prst="roundRect">
          <a:avLst/>
        </a:prstGeom>
        <a:solidFill>
          <a:schemeClr val="accent4">
            <a:hueOff val="157220"/>
            <a:satOff val="1168"/>
            <a:lumOff val="261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Download &amp; Copy File</a:t>
          </a:r>
        </a:p>
      </dsp:txBody>
      <dsp:txXfrm>
        <a:off x="1514618" y="1274067"/>
        <a:ext cx="1243127" cy="1474590"/>
      </dsp:txXfrm>
    </dsp:sp>
    <dsp:sp modelId="{C5743EBC-8992-4B16-A0CD-190C23AB3353}">
      <dsp:nvSpPr>
        <dsp:cNvPr id="0" name=""/>
        <dsp:cNvSpPr/>
      </dsp:nvSpPr>
      <dsp:spPr>
        <a:xfrm>
          <a:off x="2893877" y="1206817"/>
          <a:ext cx="1377627" cy="1609090"/>
        </a:xfrm>
        <a:prstGeom prst="roundRect">
          <a:avLst/>
        </a:prstGeom>
        <a:solidFill>
          <a:schemeClr val="accent4">
            <a:hueOff val="314440"/>
            <a:satOff val="2336"/>
            <a:lumOff val="52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Data Exploration &amp; Preprocessing</a:t>
          </a:r>
        </a:p>
      </dsp:txBody>
      <dsp:txXfrm>
        <a:off x="2961127" y="1274067"/>
        <a:ext cx="1243127" cy="1474590"/>
      </dsp:txXfrm>
    </dsp:sp>
    <dsp:sp modelId="{2755D782-B9F8-498D-B246-E751A4DBEF76}">
      <dsp:nvSpPr>
        <dsp:cNvPr id="0" name=""/>
        <dsp:cNvSpPr/>
      </dsp:nvSpPr>
      <dsp:spPr>
        <a:xfrm>
          <a:off x="4340386" y="1206817"/>
          <a:ext cx="1377627" cy="1609090"/>
        </a:xfrm>
        <a:prstGeom prst="roundRect">
          <a:avLst/>
        </a:prstGeom>
        <a:solidFill>
          <a:schemeClr val="accent4">
            <a:hueOff val="471660"/>
            <a:satOff val="3503"/>
            <a:lumOff val="7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Train-test split</a:t>
          </a:r>
        </a:p>
      </dsp:txBody>
      <dsp:txXfrm>
        <a:off x="4407636" y="1274067"/>
        <a:ext cx="1243127" cy="1474590"/>
      </dsp:txXfrm>
    </dsp:sp>
    <dsp:sp modelId="{90906DC7-8B98-484F-993E-E584BEBF6ED4}">
      <dsp:nvSpPr>
        <dsp:cNvPr id="0" name=""/>
        <dsp:cNvSpPr/>
      </dsp:nvSpPr>
      <dsp:spPr>
        <a:xfrm>
          <a:off x="5786895" y="1206817"/>
          <a:ext cx="1377627" cy="1609090"/>
        </a:xfrm>
        <a:prstGeom prst="roundRect">
          <a:avLst/>
        </a:prstGeom>
        <a:solidFill>
          <a:schemeClr val="accent4">
            <a:hueOff val="628881"/>
            <a:satOff val="4671"/>
            <a:lumOff val="104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Establish Model &amp; Data Loading &amp; Transform</a:t>
          </a:r>
        </a:p>
      </dsp:txBody>
      <dsp:txXfrm>
        <a:off x="5854145" y="1274067"/>
        <a:ext cx="1243127" cy="1474590"/>
      </dsp:txXfrm>
    </dsp:sp>
    <dsp:sp modelId="{D2FE791C-7658-4893-A961-5C4DB61EAF95}">
      <dsp:nvSpPr>
        <dsp:cNvPr id="0" name=""/>
        <dsp:cNvSpPr/>
      </dsp:nvSpPr>
      <dsp:spPr>
        <a:xfrm>
          <a:off x="7233404" y="1206817"/>
          <a:ext cx="1377627" cy="1609090"/>
        </a:xfrm>
        <a:prstGeom prst="roundRect">
          <a:avLst/>
        </a:prstGeom>
        <a:solidFill>
          <a:schemeClr val="accent4">
            <a:hueOff val="786101"/>
            <a:satOff val="5839"/>
            <a:lumOff val="130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Define &amp; Tuning Parameters</a:t>
          </a:r>
        </a:p>
      </dsp:txBody>
      <dsp:txXfrm>
        <a:off x="7300654" y="1274067"/>
        <a:ext cx="1243127" cy="1474590"/>
      </dsp:txXfrm>
    </dsp:sp>
    <dsp:sp modelId="{CB1C966A-C764-4D66-B4AE-6928AB12973D}">
      <dsp:nvSpPr>
        <dsp:cNvPr id="0" name=""/>
        <dsp:cNvSpPr/>
      </dsp:nvSpPr>
      <dsp:spPr>
        <a:xfrm>
          <a:off x="8679912" y="1206817"/>
          <a:ext cx="1377627" cy="1609090"/>
        </a:xfrm>
        <a:prstGeom prst="roundRect">
          <a:avLst/>
        </a:prstGeom>
        <a:solidFill>
          <a:schemeClr val="accent4">
            <a:hueOff val="943321"/>
            <a:satOff val="7007"/>
            <a:lumOff val="1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Model Training &amp; Evaluation</a:t>
          </a:r>
        </a:p>
      </dsp:txBody>
      <dsp:txXfrm>
        <a:off x="8747162" y="1274067"/>
        <a:ext cx="1243127" cy="1474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DA2B-B4F5-4772-A4A2-1CEB5293A558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EC33-6BE3-488F-9051-CE9FA684E86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40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DA2B-B4F5-4772-A4A2-1CEB5293A558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EC33-6BE3-488F-9051-CE9FA684E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97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DA2B-B4F5-4772-A4A2-1CEB5293A558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EC33-6BE3-488F-9051-CE9FA684E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71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DA2B-B4F5-4772-A4A2-1CEB5293A558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EC33-6BE3-488F-9051-CE9FA684E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61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DA2B-B4F5-4772-A4A2-1CEB5293A558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EC33-6BE3-488F-9051-CE9FA684E86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73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DA2B-B4F5-4772-A4A2-1CEB5293A558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EC33-6BE3-488F-9051-CE9FA684E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7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DA2B-B4F5-4772-A4A2-1CEB5293A558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EC33-6BE3-488F-9051-CE9FA684E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38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DA2B-B4F5-4772-A4A2-1CEB5293A558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EC33-6BE3-488F-9051-CE9FA684E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21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DA2B-B4F5-4772-A4A2-1CEB5293A558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EC33-6BE3-488F-9051-CE9FA684E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01DA2B-B4F5-4772-A4A2-1CEB5293A558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75EC33-6BE3-488F-9051-CE9FA684E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58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DA2B-B4F5-4772-A4A2-1CEB5293A558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EC33-6BE3-488F-9051-CE9FA684E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44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01DA2B-B4F5-4772-A4A2-1CEB5293A558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75EC33-6BE3-488F-9051-CE9FA684E866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7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6A46-4BDF-FFAA-37EB-D640655BD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Stock Price Prediction through LSTM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40FCD-C448-AB6A-6E07-E372010C2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 Liu</a:t>
            </a:r>
          </a:p>
          <a:p>
            <a:r>
              <a:rPr lang="en-CA" dirty="0"/>
              <a:t>08-29-2023</a:t>
            </a:r>
          </a:p>
        </p:txBody>
      </p:sp>
    </p:spTree>
    <p:extLst>
      <p:ext uri="{BB962C8B-B14F-4D97-AF65-F5344CB8AC3E}">
        <p14:creationId xmlns:p14="http://schemas.microsoft.com/office/powerpoint/2010/main" val="118589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414D-089B-8AAF-1A89-15E78255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Introduction and Dataset Basic Info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82453A-3062-0992-1F4B-96A1AD677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97127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795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D5AF-62FB-3318-45C7-B4F19BBA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CDCEB8-21FA-3526-1767-C2611F2F1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48662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95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A57F-03B7-8106-0DEF-F081EC16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Parameter &amp; Hyper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BDFB-D53E-C6EE-4F9E-FCB48043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Parameters: </a:t>
            </a:r>
          </a:p>
          <a:p>
            <a:pPr lvl="1"/>
            <a:r>
              <a:rPr lang="en-US" dirty="0"/>
              <a:t>INPUT_SIZE = 14, HIDDEN_SIZE = 256, NUM_LAYERS = 4, OUTPUT_SIZE = 1</a:t>
            </a:r>
          </a:p>
          <a:p>
            <a:pPr lvl="1"/>
            <a:r>
              <a:rPr lang="en-US" dirty="0"/>
              <a:t>BATCH_SIZE = 256, dropout=0.1, bidirectional=True</a:t>
            </a:r>
          </a:p>
          <a:p>
            <a:endParaRPr lang="en-US" dirty="0"/>
          </a:p>
          <a:p>
            <a:r>
              <a:rPr lang="en-US" dirty="0"/>
              <a:t>Hyper parameters</a:t>
            </a:r>
          </a:p>
          <a:p>
            <a:pPr marL="578358" lvl="1" indent="-285750"/>
            <a:r>
              <a:rPr lang="en-US" dirty="0" err="1"/>
              <a:t>learning_rate</a:t>
            </a:r>
            <a:r>
              <a:rPr lang="en-US" dirty="0"/>
              <a:t> = 0.0003, </a:t>
            </a:r>
            <a:r>
              <a:rPr lang="en-US" dirty="0" err="1"/>
              <a:t>num_epochs</a:t>
            </a:r>
            <a:r>
              <a:rPr lang="en-US" dirty="0"/>
              <a:t> = 450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028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2FA0B-214E-628E-3834-752F33E0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Result: Model Training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8CCACC-A58E-2ABD-0685-EF10E8CBDF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086147"/>
            <a:ext cx="6909801" cy="442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07A582-95A6-446A-862A-0AE2E5113B83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450 epochs, the loss value of training dropped from 0.086 to 0.000179.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its evaluation dropped from 0.43 to 0.0022 (epoch 440).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26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2FA0B-214E-628E-3834-752F33E0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Result: Prediction on the Training Dataset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4150ED-C8F1-39A2-8A95-0FEE0F25D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98432"/>
            <a:ext cx="6909801" cy="419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2B5C-1F8F-3FDA-B541-823CE314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 indent="-2286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/>
              <a:t>Despite the fine-tuning, the predicted value (orange) was still “lagging” a couple of days comparing to the actual value.</a:t>
            </a:r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14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2FA0B-214E-628E-3834-752F33E0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Result: Prediction on The Test Dataset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74DAA5-82D1-629A-84FE-7B3CFCB5F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492098"/>
            <a:ext cx="6909801" cy="361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DD5C7-33D9-9FFC-3B6A-9981B7C9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 indent="-212598">
              <a:spcAft>
                <a:spcPts val="558"/>
              </a:spcAft>
              <a:buFont typeface="Calibri" panose="020F0502020204030204" pitchFamily="34" charset="0"/>
              <a:buChar char="•"/>
            </a:pPr>
            <a:r>
              <a:rPr lang="en-US" dirty="0"/>
              <a:t>The prediction result on test dataset shows the model could fit the mid-to-long term trend despite failing to predict the short-term variance on-time.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552BB-408D-AC2F-90A7-C101A80CC3D3}"/>
              </a:ext>
            </a:extLst>
          </p:cNvPr>
          <p:cNvSpPr txBox="1"/>
          <p:nvPr/>
        </p:nvSpPr>
        <p:spPr>
          <a:xfrm>
            <a:off x="1148316" y="5422605"/>
            <a:ext cx="406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 of Mean Square Error (RMSE) = 5.27</a:t>
            </a:r>
          </a:p>
        </p:txBody>
      </p:sp>
    </p:spTree>
    <p:extLst>
      <p:ext uri="{BB962C8B-B14F-4D97-AF65-F5344CB8AC3E}">
        <p14:creationId xmlns:p14="http://schemas.microsoft.com/office/powerpoint/2010/main" val="405524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2F75-A23E-47BB-B68B-620A185D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Discussions &amp;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EB56-AB06-AE7A-8AC5-58308F3FD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Through the usage of RNN+LSTM network within </a:t>
            </a:r>
            <a:r>
              <a:rPr lang="en-US" dirty="0" err="1"/>
              <a:t>pytorch</a:t>
            </a:r>
            <a:r>
              <a:rPr lang="en-US" dirty="0"/>
              <a:t> framework. I fine-tuned the model and its RMSE in test dataset was decreased from 9.22 to 5.27. </a:t>
            </a:r>
          </a:p>
          <a:p>
            <a:pPr lvl="1"/>
            <a:r>
              <a:rPr lang="en-US" dirty="0"/>
              <a:t>Despite its lagging prediction that is common in “stochastic” time series data prediction, it could accurately fit the overall long-term trend within a couple of day.</a:t>
            </a:r>
          </a:p>
          <a:p>
            <a:pPr lvl="1"/>
            <a:r>
              <a:rPr lang="en-US" dirty="0"/>
              <a:t>Therefore, it would not be a reliable approach to predict the short-time </a:t>
            </a:r>
            <a:r>
              <a:rPr lang="en-US" dirty="0" err="1"/>
              <a:t>fluctration</a:t>
            </a:r>
            <a:r>
              <a:rPr lang="en-US" dirty="0"/>
              <a:t> of the stock market. Instead, the LSTM model would be more competent to solve the long-run problem of the time-series data.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50091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357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Stock Price Prediction through LSTM</vt:lpstr>
      <vt:lpstr>Introduction and Dataset Basic Info</vt:lpstr>
      <vt:lpstr>Workflow</vt:lpstr>
      <vt:lpstr>Model Parameter &amp; Hyper Parameter</vt:lpstr>
      <vt:lpstr>Result: Model Training</vt:lpstr>
      <vt:lpstr>Result: Prediction on the Training Dataset</vt:lpstr>
      <vt:lpstr>Result: Prediction on The Test Dataset</vt:lpstr>
      <vt:lpstr>Discussions &amp;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Classification Through ResNet</dc:title>
  <dc:creator>Raymond Liu</dc:creator>
  <cp:lastModifiedBy>Raymond Liu</cp:lastModifiedBy>
  <cp:revision>6</cp:revision>
  <dcterms:created xsi:type="dcterms:W3CDTF">2023-08-07T20:29:02Z</dcterms:created>
  <dcterms:modified xsi:type="dcterms:W3CDTF">2023-08-29T20:52:05Z</dcterms:modified>
</cp:coreProperties>
</file>