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388A1-74FC-4E06-B325-7B83451C2249}" v="16" dt="2021-12-28T15:35:46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8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2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0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7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5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4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l-project-409631503.vercel.app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l-project-409631503.vercel.app/portfolio/index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l-project-409631503.vercel.app/portfolio/index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4E975-303E-47A8-B594-8B8635D99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E09A4F-A15B-47D3-8D0C-5312542A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B050247-430F-4B46-AB4B-EF8831953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3E69A1C-E919-43B0-BA1D-6599CABDF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619E882-12EA-4946-A93B-09E6EA137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0201" y="1219200"/>
            <a:ext cx="9067799" cy="2681128"/>
          </a:xfrm>
        </p:spPr>
        <p:txBody>
          <a:bodyPr anchor="b">
            <a:normAutofit/>
          </a:bodyPr>
          <a:lstStyle/>
          <a:p>
            <a:r>
              <a:rPr lang="zh-TW" altLang="en-US" sz="5200">
                <a:ea typeface="新細明體"/>
                <a:cs typeface="Calibri Light"/>
              </a:rPr>
              <a:t>Github Repo URL</a:t>
            </a:r>
            <a:endParaRPr lang="zh-TW" altLang="en-US" sz="520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00202" y="4074784"/>
            <a:ext cx="9067798" cy="17164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zh-TW" altLang="en-US" sz="2200"/>
          </a:p>
          <a:p>
            <a:r>
              <a:rPr lang="en-US" altLang="zh-TW" dirty="0">
                <a:ea typeface="+mn-lt"/>
                <a:cs typeface="+mn-lt"/>
              </a:rPr>
              <a:t>h</a:t>
            </a:r>
            <a:r>
              <a:rPr lang="zh-TW" dirty="0">
                <a:ea typeface="+mn-lt"/>
                <a:cs typeface="+mn-lt"/>
              </a:rPr>
              <a:t>ttps://github.com/Raymond6411/final-project-409631503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E06C35EF-DBC8-41DC-A647-F1E0F599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DEB0BA5-59CA-4DBF-A716-BEEC67603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DAA8545C-2832-4EB7-9624-D6EEA011A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1981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DDB8A50-D39E-4D33-819B-739ECB9D1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7" name="Picture 13">
              <a:extLst>
                <a:ext uri="{FF2B5EF4-FFF2-40B4-BE49-F238E27FC236}">
                  <a16:creationId xmlns:a16="http://schemas.microsoft.com/office/drawing/2014/main" id="{3DCB7945-057F-4373-B268-FF1BE88A4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50EBD63-F243-446D-B316-212C2CC4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6858000" cy="1664573"/>
          </a:xfrm>
        </p:spPr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Vercel 期末project URL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B8A4C-6C0D-42E1-93FC-B7DBD1CB0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4474"/>
            <a:ext cx="6857558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1800" dirty="0">
                <a:ea typeface="+mn-lt"/>
                <a:cs typeface="+mn-lt"/>
              </a:rPr>
              <a:t>https://vercel.com/raymond6411/final-project-409631503</a:t>
            </a:r>
            <a:endParaRPr lang="zh-TW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4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8CC9F-E494-4CF4-94E8-F126D956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</a:t>
            </a:r>
            <a:r>
              <a:rPr lang="zh-TW" altLang="en-US" dirty="0"/>
              <a:t>：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F0FD78-652A-4B62-B0D9-668F1BC347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header</a:t>
            </a:r>
            <a:r>
              <a:rPr lang="zh-TW" altLang="en-US" dirty="0"/>
              <a:t>部分就用最一開始簡便的方式呈現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D1CC7286-07F7-4F89-BFB9-9B175C8E17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https://final-project-409631503.vercel.app/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416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8CC9F-E494-4CF4-94E8-F126D956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</a:t>
            </a:r>
            <a:r>
              <a:rPr lang="en-US" altLang="zh-TW" dirty="0" err="1"/>
              <a:t>profolio</a:t>
            </a:r>
            <a:r>
              <a:rPr lang="zh-TW" altLang="en-US" dirty="0"/>
              <a:t>：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F0FD78-652A-4B62-B0D9-668F1BC347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個人</a:t>
            </a:r>
            <a:r>
              <a:rPr lang="en-US" altLang="zh-TW" dirty="0" err="1"/>
              <a:t>profolio</a:t>
            </a:r>
            <a:r>
              <a:rPr lang="zh-TW" altLang="en-US" dirty="0"/>
              <a:t>用履歷表、圖片集和我的興趣介紹，雖較簡便但仍舊花了許多的心力去完成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59E926-E10A-44FD-84C8-E1B609D85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https://final-project-409631503.vercel.app/portfolio/index.html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12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8CC9F-E494-4CF4-94E8-F126D956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響應式網頁：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2F0FD78-652A-4B62-B0D9-668F1BC347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利用個人</a:t>
            </a:r>
            <a:r>
              <a:rPr lang="en-US" altLang="zh-TW" dirty="0" err="1"/>
              <a:t>profolio</a:t>
            </a:r>
            <a:r>
              <a:rPr lang="zh-TW" altLang="en-US" dirty="0"/>
              <a:t>去改寫響應式網頁，有電腦、筆電、平板等樣式，因履歷表較大張因此沒使用手機樣式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59E926-E10A-44FD-84C8-E1B609D85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https://final-project-409631503.vercel.app/portfolio/index.html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4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200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AvenirNext LT Pro Medium</vt:lpstr>
      <vt:lpstr>Arial</vt:lpstr>
      <vt:lpstr>Avenir Next LT Pro</vt:lpstr>
      <vt:lpstr>Sabon Next LT</vt:lpstr>
      <vt:lpstr>DappledVTI</vt:lpstr>
      <vt:lpstr>Github Repo URL</vt:lpstr>
      <vt:lpstr>Vercel 期末project URL</vt:lpstr>
      <vt:lpstr>Header：</vt:lpstr>
      <vt:lpstr>個人profolio：</vt:lpstr>
      <vt:lpstr>響應式網頁：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李王睿</dc:creator>
  <cp:lastModifiedBy>李王睿</cp:lastModifiedBy>
  <cp:revision>17</cp:revision>
  <dcterms:created xsi:type="dcterms:W3CDTF">2021-12-28T15:28:08Z</dcterms:created>
  <dcterms:modified xsi:type="dcterms:W3CDTF">2022-01-16T15:04:44Z</dcterms:modified>
</cp:coreProperties>
</file>