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31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18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146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64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703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64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3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9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23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34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15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41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12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86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5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38AAE-6B65-4FAA-A09F-6B953778672B}" type="datetimeFigureOut">
              <a:rPr lang="fr-FR" smtClean="0"/>
              <a:t>26/06/2017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8B09-57F0-413E-BFEE-3E583B481B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1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B3CE852-4549-46D7-B56A-DD6A4DCD4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282" y="2922770"/>
            <a:ext cx="4263118" cy="1448933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Sitka Text" panose="02000505000000020004" pitchFamily="2" charset="0"/>
              </a:rPr>
              <a:t>Projet de lo07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B69B7-8346-4F8C-856E-D3CDCBB0C66A}"/>
              </a:ext>
            </a:extLst>
          </p:cNvPr>
          <p:cNvSpPr/>
          <p:nvPr/>
        </p:nvSpPr>
        <p:spPr>
          <a:xfrm>
            <a:off x="2277019" y="94157"/>
            <a:ext cx="842995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itka Text" panose="02000505000000020004" pitchFamily="2" charset="0"/>
              </a:rPr>
              <a:t>Création d’un site Web de gestion des cursus des étudiants</a:t>
            </a:r>
            <a:endParaRPr lang="fr-F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F8923-2E15-411B-9C58-65E5CF3A5C86}"/>
              </a:ext>
            </a:extLst>
          </p:cNvPr>
          <p:cNvSpPr/>
          <p:nvPr/>
        </p:nvSpPr>
        <p:spPr>
          <a:xfrm>
            <a:off x="2356869" y="4371703"/>
            <a:ext cx="43954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3600" cap="none" spc="0" dirty="0">
                <a:ln/>
                <a:solidFill>
                  <a:srgbClr val="002060"/>
                </a:solidFill>
                <a:effectLst/>
              </a:rPr>
              <a:t>Delphine Lebraud ISI2</a:t>
            </a:r>
          </a:p>
          <a:p>
            <a:r>
              <a:rPr lang="fr-FR" sz="3600" dirty="0">
                <a:ln/>
                <a:solidFill>
                  <a:srgbClr val="002060"/>
                </a:solidFill>
              </a:rPr>
              <a:t>Cheng Cao ISI3</a:t>
            </a:r>
            <a:endParaRPr lang="fr-FR" sz="3600" cap="none" spc="0" dirty="0">
              <a:ln/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248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35649C-020E-4A10-AA97-BDB981CDA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0" y="2002972"/>
            <a:ext cx="9905999" cy="3735977"/>
          </a:xfrm>
        </p:spPr>
        <p:txBody>
          <a:bodyPr/>
          <a:lstStyle/>
          <a:p>
            <a:r>
              <a:rPr lang="fr-FR" dirty="0"/>
              <a:t>Ajouter des cursus qui seront stockés dans une base de données (par import ou description via un formulaire)</a:t>
            </a:r>
          </a:p>
          <a:p>
            <a:r>
              <a:rPr lang="fr-FR" dirty="0"/>
              <a:t>Visualiser ses cursus</a:t>
            </a:r>
          </a:p>
          <a:p>
            <a:r>
              <a:rPr lang="fr-FR" dirty="0"/>
              <a:t>Vérifier la conformité du cursus au règlement des études</a:t>
            </a:r>
          </a:p>
          <a:p>
            <a:r>
              <a:rPr lang="fr-FR" dirty="0"/>
              <a:t>Exporter les cursus enregistrés</a:t>
            </a: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2576E-763B-4253-8112-7A3855C39CCB}"/>
              </a:ext>
            </a:extLst>
          </p:cNvPr>
          <p:cNvSpPr/>
          <p:nvPr/>
        </p:nvSpPr>
        <p:spPr>
          <a:xfrm>
            <a:off x="957942" y="320580"/>
            <a:ext cx="983197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itka Text" panose="02000505000000020004" pitchFamily="2" charset="0"/>
              </a:rPr>
              <a:t>Fonctionnalités générales</a:t>
            </a:r>
            <a:endParaRPr lang="fr-F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41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6C89CB-63FA-4BFD-AE26-3C891F4DFE45}"/>
              </a:ext>
            </a:extLst>
          </p:cNvPr>
          <p:cNvSpPr/>
          <p:nvPr/>
        </p:nvSpPr>
        <p:spPr>
          <a:xfrm>
            <a:off x="1227908" y="242203"/>
            <a:ext cx="1024127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itka Text" panose="02000505000000020004" pitchFamily="2" charset="0"/>
              </a:rPr>
              <a:t>Diagramme de cas d’utilisations : fonctionnalités détaillées</a:t>
            </a:r>
            <a:endParaRPr lang="fr-F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Image 4" descr="C:\Users\LENOVO\AppData\Local\Microsoft\Windows\INetCache\Content.Word\UseCaseDiagram1.jpg">
            <a:extLst>
              <a:ext uri="{FF2B5EF4-FFF2-40B4-BE49-F238E27FC236}">
                <a16:creationId xmlns:a16="http://schemas.microsoft.com/office/drawing/2014/main" id="{9C547C65-DCAD-41DB-A5E7-5063DB5E0C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7" y="1628503"/>
            <a:ext cx="10458994" cy="5138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44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567BEF-F0CC-405F-BC01-E5D7E9290785}"/>
              </a:ext>
            </a:extLst>
          </p:cNvPr>
          <p:cNvSpPr/>
          <p:nvPr/>
        </p:nvSpPr>
        <p:spPr>
          <a:xfrm>
            <a:off x="1375954" y="355414"/>
            <a:ext cx="561702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itka Text" panose="02000505000000020004" pitchFamily="2" charset="0"/>
              </a:rPr>
              <a:t>Base de données </a:t>
            </a:r>
            <a:endParaRPr lang="fr-F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Image 4" descr="C:\Users\LENOVO\AppData\Local\Microsoft\Windows\INetCache\Content.Word\bd.png">
            <a:extLst>
              <a:ext uri="{FF2B5EF4-FFF2-40B4-BE49-F238E27FC236}">
                <a16:creationId xmlns:a16="http://schemas.microsoft.com/office/drawing/2014/main" id="{ED109C2A-55A7-40D4-AC31-88AB763CC2E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4" t="42689" r="29443" b="21698"/>
          <a:stretch/>
        </p:blipFill>
        <p:spPr bwMode="auto">
          <a:xfrm>
            <a:off x="1785258" y="1503135"/>
            <a:ext cx="8226879" cy="4618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62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42F9C5-6A86-4B4B-AE26-D3D9396D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497" y="1854926"/>
            <a:ext cx="9905999" cy="4423955"/>
          </a:xfrm>
        </p:spPr>
        <p:txBody>
          <a:bodyPr/>
          <a:lstStyle/>
          <a:p>
            <a:r>
              <a:rPr lang="fr-FR" dirty="0"/>
              <a:t>Pages HTML</a:t>
            </a:r>
          </a:p>
          <a:p>
            <a:r>
              <a:rPr lang="fr-FR" dirty="0"/>
              <a:t>Gestion des formulaires PHP</a:t>
            </a:r>
          </a:p>
          <a:p>
            <a:r>
              <a:rPr lang="fr-FR" dirty="0"/>
              <a:t>JavaScript pour dynamiser les formulaires</a:t>
            </a:r>
          </a:p>
          <a:p>
            <a:r>
              <a:rPr lang="fr-FR" dirty="0"/>
              <a:t>Bases de données SQL administrées grâce à </a:t>
            </a:r>
            <a:r>
              <a:rPr lang="fr-FR" dirty="0" err="1"/>
              <a:t>MySQLWorkbench</a:t>
            </a:r>
            <a:endParaRPr lang="fr-FR" dirty="0"/>
          </a:p>
          <a:p>
            <a:r>
              <a:rPr lang="fr-FR" dirty="0"/>
              <a:t>Design et mise en page avec </a:t>
            </a:r>
            <a:r>
              <a:rPr lang="fr-FR" dirty="0" err="1"/>
              <a:t>Boostrap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E1FB1-EA55-45DC-9872-69F2F6040AB2}"/>
              </a:ext>
            </a:extLst>
          </p:cNvPr>
          <p:cNvSpPr/>
          <p:nvPr/>
        </p:nvSpPr>
        <p:spPr>
          <a:xfrm>
            <a:off x="914399" y="242202"/>
            <a:ext cx="815993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itka Text" panose="02000505000000020004" pitchFamily="2" charset="0"/>
              </a:rPr>
              <a:t>Technologies utilisées</a:t>
            </a:r>
            <a:endParaRPr lang="fr-FR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913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2942</TotalTime>
  <Words>95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Sitka Text</vt:lpstr>
      <vt:lpstr>Trebuchet MS</vt:lpstr>
      <vt:lpstr>Tw Cen MT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delphine lebraud</dc:creator>
  <cp:lastModifiedBy>delphine lebraud</cp:lastModifiedBy>
  <cp:revision>5</cp:revision>
  <dcterms:created xsi:type="dcterms:W3CDTF">2017-06-23T09:48:03Z</dcterms:created>
  <dcterms:modified xsi:type="dcterms:W3CDTF">2017-06-26T15:59:36Z</dcterms:modified>
</cp:coreProperties>
</file>