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80" r:id="rId4"/>
    <p:sldId id="268" r:id="rId5"/>
    <p:sldId id="278" r:id="rId6"/>
    <p:sldId id="263" r:id="rId7"/>
    <p:sldId id="27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5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34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90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9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1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8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3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97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24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2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7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8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106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91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1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5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24be4e6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24be4e6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24be4e6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24be4e6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36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87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60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24be4e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24be4e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5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31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[...Knowledge]: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900" dirty="0"/>
              <a:t>Arrays!</a:t>
            </a:r>
            <a:br>
              <a:rPr lang="en-US" sz="3900" dirty="0"/>
            </a:br>
            <a:br>
              <a:rPr lang="en-US" sz="3900" dirty="0"/>
            </a:br>
            <a:endParaRPr sz="3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522F9-7CF9-44C0-A9A1-F42A129C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19500"/>
            <a:ext cx="3331567" cy="2373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3C16-CCA1-4FB3-831D-7EA1E39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52" y="1563828"/>
            <a:ext cx="580153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3C16-CCA1-4FB3-831D-7EA1E39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52" y="1563828"/>
            <a:ext cx="5801535" cy="2534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D60354-5E20-4BC2-9F9F-DF3D7DF1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80" y="1247590"/>
            <a:ext cx="602064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C3C16-CCA1-4FB3-831D-7EA1E39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52" y="1563828"/>
            <a:ext cx="5801535" cy="2534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54A048-FCDB-439F-9B20-A51C360A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26" y="1130380"/>
            <a:ext cx="600158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1DBFE-B726-4610-8AF0-2E89ED29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40" y="1480150"/>
            <a:ext cx="583964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1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307183-9704-40AC-AFC2-B894CB9A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70" y="1237044"/>
            <a:ext cx="6230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F4B0E-8959-4CE2-9137-855D5DDC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10" y="2021189"/>
            <a:ext cx="659222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we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try?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41239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D35AB-61E4-40A5-9F05-CE811ED1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95" y="1638169"/>
            <a:ext cx="705901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3753F-6193-4B41-8355-2F33F1CD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05" y="1808076"/>
            <a:ext cx="4850590" cy="22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86845" cy="375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Arrays?</a:t>
            </a:r>
            <a:br>
              <a:rPr lang="en" sz="3600" dirty="0">
                <a:solidFill>
                  <a:schemeClr val="dk1"/>
                </a:solidFill>
              </a:rPr>
            </a:br>
            <a:r>
              <a:rPr lang="en" sz="3600" dirty="0">
                <a:solidFill>
                  <a:schemeClr val="dk1"/>
                </a:solidFill>
              </a:rPr>
              <a:t>Basic Concepts</a:t>
            </a:r>
            <a:br>
              <a:rPr lang="en" sz="3600" dirty="0">
                <a:solidFill>
                  <a:schemeClr val="dk1"/>
                </a:solidFill>
              </a:rPr>
            </a:br>
            <a:r>
              <a:rPr lang="en" sz="3600" dirty="0">
                <a:solidFill>
                  <a:schemeClr val="dk1"/>
                </a:solidFill>
              </a:rPr>
              <a:t>Bubble Sort</a:t>
            </a:r>
            <a:br>
              <a:rPr lang="en" sz="3600" dirty="0">
                <a:solidFill>
                  <a:schemeClr val="dk1"/>
                </a:solidFill>
              </a:rPr>
            </a:b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655B0-674C-436F-B558-EDABE2D7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391" y="3451729"/>
            <a:ext cx="3831994" cy="10135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8B3B6-2470-4086-A3B4-B5E3A7F0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1565627"/>
            <a:ext cx="4206240" cy="28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DC37A-090A-46EC-B05D-41E1A519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1" y="1697293"/>
            <a:ext cx="59253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Binary Search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950B8-3D82-4B85-BEF2-73724487E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43" y="1724767"/>
            <a:ext cx="637311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5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we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try?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6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time?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We’ll play battleship…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7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Arrays?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15B58-43EE-43CE-8DD0-338E954B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18" y="3058816"/>
            <a:ext cx="5106113" cy="157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4DBD6-97E3-48A4-9C03-5611E6780398}"/>
              </a:ext>
            </a:extLst>
          </p:cNvPr>
          <p:cNvSpPr txBox="1"/>
          <p:nvPr/>
        </p:nvSpPr>
        <p:spPr>
          <a:xfrm>
            <a:off x="535775" y="1617643"/>
            <a:ext cx="682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Stored in Contiguous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Immutable (size, 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One or more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Very fast 0(1)</a:t>
            </a: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2052" name="Picture 4" descr="python array and axis - source oreilly">
            <a:extLst>
              <a:ext uri="{FF2B5EF4-FFF2-40B4-BE49-F238E27FC236}">
                <a16:creationId xmlns:a16="http://schemas.microsoft.com/office/drawing/2014/main" id="{2D29F83C-478B-48E3-B464-508F7085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837079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6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BF206-19D3-43F6-A20C-9808AA9B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175"/>
            <a:ext cx="9144000" cy="39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4" y="712150"/>
            <a:ext cx="763286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What should I use them for?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4DBD6-97E3-48A4-9C03-5611E6780398}"/>
              </a:ext>
            </a:extLst>
          </p:cNvPr>
          <p:cNvSpPr txBox="1"/>
          <p:nvPr/>
        </p:nvSpPr>
        <p:spPr>
          <a:xfrm>
            <a:off x="535775" y="1617643"/>
            <a:ext cx="40362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Good</a:t>
            </a:r>
          </a:p>
          <a:p>
            <a:endParaRPr lang="en-US" dirty="0">
              <a:latin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large amounts of data (known size + in one operation)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data based on the key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18C3F-8D84-445C-8B67-378BA74582FC}"/>
              </a:ext>
            </a:extLst>
          </p:cNvPr>
          <p:cNvSpPr txBox="1"/>
          <p:nvPr/>
        </p:nvSpPr>
        <p:spPr>
          <a:xfrm>
            <a:off x="4572000" y="1556087"/>
            <a:ext cx="4036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Bad</a:t>
            </a:r>
          </a:p>
          <a:p>
            <a:endParaRPr lang="en-US" dirty="0">
              <a:latin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data for which we don’t know the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data based on the value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501D2-F5EC-4829-988B-6FF29BB1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02" y="4040770"/>
            <a:ext cx="294363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5"/>
                </a:solidFill>
              </a:rPr>
              <a:t>Concepts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Bubble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5"/>
                </a:solidFill>
              </a:rPr>
              <a:t>Sort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3A128-85E8-43E2-A496-4B1A113A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51" y="1341120"/>
            <a:ext cx="1545479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D523F-F43A-4763-9BC1-324DDECB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1413120"/>
            <a:ext cx="5901194" cy="31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Bubble Sort?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F24EC-28CE-4BF1-8FE7-51C68AD2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20" y="1578101"/>
            <a:ext cx="583964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961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146</Words>
  <Application>Microsoft Office PowerPoint</Application>
  <PresentationFormat>On-screen Show (16:9)</PresentationFormat>
  <Paragraphs>43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Raleway</vt:lpstr>
      <vt:lpstr>Lato</vt:lpstr>
      <vt:lpstr>Swiss</vt:lpstr>
      <vt:lpstr>[...Knowledge]: Arrays!  </vt:lpstr>
      <vt:lpstr>Arrays? Basic Concepts Bubble Sort Binary Search</vt:lpstr>
      <vt:lpstr>Arrays?</vt:lpstr>
      <vt:lpstr>PowerPoint Presentation</vt:lpstr>
      <vt:lpstr>What should I use them for?</vt:lpstr>
      <vt:lpstr>Basic Concepts</vt:lpstr>
      <vt:lpstr>Bubble Sort</vt:lpstr>
      <vt:lpstr>Bubble Sort?</vt:lpstr>
      <vt:lpstr>Bubble Sort?</vt:lpstr>
      <vt:lpstr>Bubble Sort?</vt:lpstr>
      <vt:lpstr>Bubble Sort?</vt:lpstr>
      <vt:lpstr>Bubble Sort?</vt:lpstr>
      <vt:lpstr>Bubble Sort?</vt:lpstr>
      <vt:lpstr>Bubble Sort?</vt:lpstr>
      <vt:lpstr>Bubble Sort?</vt:lpstr>
      <vt:lpstr>Should we try?</vt:lpstr>
      <vt:lpstr>Binary Search</vt:lpstr>
      <vt:lpstr>Binary Search</vt:lpstr>
      <vt:lpstr>Binary Search</vt:lpstr>
      <vt:lpstr>Binary Search</vt:lpstr>
      <vt:lpstr>Binary Search</vt:lpstr>
      <vt:lpstr>Binary Search</vt:lpstr>
      <vt:lpstr>Should we try?</vt:lpstr>
      <vt:lpstr>Next time? We’ll play battleship…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[...Knowledge]: Trees &amp;  Binary Trees</dc:title>
  <dc:creator>Hector Minaya</dc:creator>
  <cp:lastModifiedBy>Hector Minaya</cp:lastModifiedBy>
  <cp:revision>18</cp:revision>
  <dcterms:modified xsi:type="dcterms:W3CDTF">2020-08-20T20:04:39Z</dcterms:modified>
</cp:coreProperties>
</file>