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11"/>
  </p:notesMasterIdLst>
  <p:handoutMasterIdLst>
    <p:handoutMasterId r:id="rId12"/>
  </p:handoutMasterIdLst>
  <p:sldIdLst>
    <p:sldId id="256" r:id="rId3"/>
    <p:sldId id="260" r:id="rId4"/>
    <p:sldId id="261" r:id="rId5"/>
    <p:sldId id="274" r:id="rId6"/>
    <p:sldId id="266" r:id="rId7"/>
    <p:sldId id="278" r:id="rId8"/>
    <p:sldId id="279" r:id="rId9"/>
    <p:sldId id="272" r:id="rId1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988" autoAdjust="0"/>
  </p:normalViewPr>
  <p:slideViewPr>
    <p:cSldViewPr snapToGrid="0" showGuides="1">
      <p:cViewPr varScale="1">
        <p:scale>
          <a:sx n="79" d="100"/>
          <a:sy n="79" d="100"/>
        </p:scale>
        <p:origin x="468" y="28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97643-8125-4F1C-A372-ECF3E023D39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5F46C7D-8C5B-44B8-885B-72B553DFBDED}">
      <dgm:prSet phldrT="[Text]"/>
      <dgm:spPr/>
      <dgm:t>
        <a:bodyPr/>
        <a:lstStyle/>
        <a:p>
          <a:r>
            <a:rPr lang="en-US" dirty="0" smtClean="0">
              <a:solidFill>
                <a:schemeClr val="bg1"/>
              </a:solidFill>
            </a:rPr>
            <a:t>Week 1-5</a:t>
          </a:r>
          <a:endParaRPr lang="en-US" dirty="0">
            <a:solidFill>
              <a:schemeClr val="bg1"/>
            </a:solidFill>
          </a:endParaRPr>
        </a:p>
      </dgm:t>
    </dgm:pt>
    <dgm:pt modelId="{CDD8B25A-7C01-4D26-B85F-59F94B555813}" type="parTrans" cxnId="{A5C46D86-E622-4CD3-AD5D-56F2787D9492}">
      <dgm:prSet/>
      <dgm:spPr/>
      <dgm:t>
        <a:bodyPr/>
        <a:lstStyle/>
        <a:p>
          <a:endParaRPr lang="en-US"/>
        </a:p>
      </dgm:t>
    </dgm:pt>
    <dgm:pt modelId="{845FF6B3-6688-4FCD-971F-F6007A755750}" type="sibTrans" cxnId="{A5C46D86-E622-4CD3-AD5D-56F2787D9492}">
      <dgm:prSet/>
      <dgm:spPr/>
      <dgm:t>
        <a:bodyPr/>
        <a:lstStyle/>
        <a:p>
          <a:endParaRPr lang="en-US"/>
        </a:p>
      </dgm:t>
    </dgm:pt>
    <dgm:pt modelId="{9804C411-831F-4DA6-8B1B-9C583352CE3D}">
      <dgm:prSet phldrT="[Text]" custT="1"/>
      <dgm:spPr/>
      <dgm:t>
        <a:bodyPr/>
        <a:lstStyle/>
        <a:p>
          <a:r>
            <a:rPr lang="en-US" sz="1400" dirty="0" smtClean="0"/>
            <a:t>In</a:t>
          </a:r>
          <a:r>
            <a:rPr lang="en-US" sz="1400" baseline="0" dirty="0" smtClean="0"/>
            <a:t> class quiz (w1)</a:t>
          </a:r>
          <a:endParaRPr lang="en-US" sz="1400" dirty="0"/>
        </a:p>
      </dgm:t>
    </dgm:pt>
    <dgm:pt modelId="{10941DF6-D521-4B7D-A157-C3578FDA13BB}" type="parTrans" cxnId="{4699913B-42E8-4C8F-8CDB-095F5ACD8E6F}">
      <dgm:prSet/>
      <dgm:spPr/>
      <dgm:t>
        <a:bodyPr/>
        <a:lstStyle/>
        <a:p>
          <a:endParaRPr lang="en-US"/>
        </a:p>
      </dgm:t>
    </dgm:pt>
    <dgm:pt modelId="{5937179E-E6B7-4288-B225-70592C680919}" type="sibTrans" cxnId="{4699913B-42E8-4C8F-8CDB-095F5ACD8E6F}">
      <dgm:prSet/>
      <dgm:spPr/>
      <dgm:t>
        <a:bodyPr/>
        <a:lstStyle/>
        <a:p>
          <a:endParaRPr lang="en-US"/>
        </a:p>
      </dgm:t>
    </dgm:pt>
    <dgm:pt modelId="{389C0EFA-19BF-411D-A158-4A1EE8E2C12E}">
      <dgm:prSet phldrT="[Text]" custT="1"/>
      <dgm:spPr/>
      <dgm:t>
        <a:bodyPr/>
        <a:lstStyle/>
        <a:p>
          <a:r>
            <a:rPr lang="en-US" sz="1400" dirty="0" smtClean="0"/>
            <a:t>Selection of project and proposal (w2)</a:t>
          </a:r>
          <a:endParaRPr lang="en-US" sz="1400" dirty="0"/>
        </a:p>
      </dgm:t>
    </dgm:pt>
    <dgm:pt modelId="{B48358E2-EB89-48E2-AFBD-BB181A0E33E1}" type="parTrans" cxnId="{BED138B4-15E9-471E-8C3B-E0AF53A0AE5D}">
      <dgm:prSet/>
      <dgm:spPr/>
      <dgm:t>
        <a:bodyPr/>
        <a:lstStyle/>
        <a:p>
          <a:endParaRPr lang="en-US"/>
        </a:p>
      </dgm:t>
    </dgm:pt>
    <dgm:pt modelId="{676BEC3D-CADC-444A-A35B-0F861DE01B81}" type="sibTrans" cxnId="{BED138B4-15E9-471E-8C3B-E0AF53A0AE5D}">
      <dgm:prSet/>
      <dgm:spPr/>
      <dgm:t>
        <a:bodyPr/>
        <a:lstStyle/>
        <a:p>
          <a:endParaRPr lang="en-US"/>
        </a:p>
      </dgm:t>
    </dgm:pt>
    <dgm:pt modelId="{C8FCE1D5-0013-443B-BA52-E4A60EA3FE6D}">
      <dgm:prSet phldrT="[Text]"/>
      <dgm:spPr/>
      <dgm:t>
        <a:bodyPr/>
        <a:lstStyle/>
        <a:p>
          <a:r>
            <a:rPr lang="en-US" dirty="0" smtClean="0">
              <a:solidFill>
                <a:schemeClr val="bg1"/>
              </a:solidFill>
            </a:rPr>
            <a:t>Week 6-10</a:t>
          </a:r>
          <a:endParaRPr lang="en-US" dirty="0">
            <a:solidFill>
              <a:schemeClr val="bg1"/>
            </a:solidFill>
          </a:endParaRPr>
        </a:p>
      </dgm:t>
    </dgm:pt>
    <dgm:pt modelId="{534C5E64-47EE-48C9-A4CD-A367C15C24CB}" type="parTrans" cxnId="{992753B7-1671-45EE-9A52-A87F63B4FA71}">
      <dgm:prSet/>
      <dgm:spPr/>
      <dgm:t>
        <a:bodyPr/>
        <a:lstStyle/>
        <a:p>
          <a:endParaRPr lang="en-US"/>
        </a:p>
      </dgm:t>
    </dgm:pt>
    <dgm:pt modelId="{1C2A5E08-29F2-4695-ACA7-95A34ECB417D}" type="sibTrans" cxnId="{992753B7-1671-45EE-9A52-A87F63B4FA71}">
      <dgm:prSet/>
      <dgm:spPr/>
      <dgm:t>
        <a:bodyPr/>
        <a:lstStyle/>
        <a:p>
          <a:endParaRPr lang="en-US"/>
        </a:p>
      </dgm:t>
    </dgm:pt>
    <dgm:pt modelId="{4E8F3B2F-F18D-4487-BD67-41CFB087905E}">
      <dgm:prSet phldrT="[Text]" custT="1"/>
      <dgm:spPr/>
      <dgm:t>
        <a:bodyPr/>
        <a:lstStyle/>
        <a:p>
          <a:endParaRPr lang="en-US" sz="1200" dirty="0"/>
        </a:p>
      </dgm:t>
    </dgm:pt>
    <dgm:pt modelId="{8368A8F6-1661-4193-94BC-073E76623AB2}" type="parTrans" cxnId="{C15E96C3-226A-4C9B-A627-D6BDB51E1BF5}">
      <dgm:prSet/>
      <dgm:spPr/>
      <dgm:t>
        <a:bodyPr/>
        <a:lstStyle/>
        <a:p>
          <a:endParaRPr lang="en-US"/>
        </a:p>
      </dgm:t>
    </dgm:pt>
    <dgm:pt modelId="{AE714AD0-EBFA-4B17-9313-712B634B1DF8}" type="sibTrans" cxnId="{C15E96C3-226A-4C9B-A627-D6BDB51E1BF5}">
      <dgm:prSet/>
      <dgm:spPr/>
      <dgm:t>
        <a:bodyPr/>
        <a:lstStyle/>
        <a:p>
          <a:endParaRPr lang="en-US"/>
        </a:p>
      </dgm:t>
    </dgm:pt>
    <dgm:pt modelId="{6A8A74D4-03D1-4937-B8C8-7B38C7EA0260}">
      <dgm:prSet phldrT="[Text]"/>
      <dgm:spPr/>
      <dgm:t>
        <a:bodyPr/>
        <a:lstStyle/>
        <a:p>
          <a:r>
            <a:rPr lang="en-US" dirty="0" smtClean="0">
              <a:solidFill>
                <a:schemeClr val="bg1"/>
              </a:solidFill>
            </a:rPr>
            <a:t>Week </a:t>
          </a:r>
          <a:r>
            <a:rPr lang="en-US" dirty="0" smtClean="0">
              <a:solidFill>
                <a:schemeClr val="bg1"/>
              </a:solidFill>
            </a:rPr>
            <a:t>11-12</a:t>
          </a:r>
          <a:endParaRPr lang="en-US" dirty="0">
            <a:solidFill>
              <a:schemeClr val="bg1"/>
            </a:solidFill>
          </a:endParaRPr>
        </a:p>
      </dgm:t>
    </dgm:pt>
    <dgm:pt modelId="{B4EBF1B6-3111-4EEE-A303-5A97FE5E0634}" type="parTrans" cxnId="{0A19B143-58AC-48DF-8335-5E07B3EE2C6B}">
      <dgm:prSet/>
      <dgm:spPr/>
      <dgm:t>
        <a:bodyPr/>
        <a:lstStyle/>
        <a:p>
          <a:endParaRPr lang="en-US"/>
        </a:p>
      </dgm:t>
    </dgm:pt>
    <dgm:pt modelId="{6013AA25-446C-4612-B8D9-8C13B3B348A2}" type="sibTrans" cxnId="{0A19B143-58AC-48DF-8335-5E07B3EE2C6B}">
      <dgm:prSet/>
      <dgm:spPr/>
      <dgm:t>
        <a:bodyPr/>
        <a:lstStyle/>
        <a:p>
          <a:endParaRPr lang="en-US"/>
        </a:p>
      </dgm:t>
    </dgm:pt>
    <dgm:pt modelId="{13FC20E3-24F3-4E43-BA2C-BFEA9A5E6181}">
      <dgm:prSet phldrT="[Text]" custT="1"/>
      <dgm:spPr/>
      <dgm:t>
        <a:bodyPr/>
        <a:lstStyle/>
        <a:p>
          <a:r>
            <a:rPr lang="en-US" sz="1400" dirty="0" smtClean="0"/>
            <a:t>Presentation of </a:t>
          </a:r>
          <a:r>
            <a:rPr lang="en-US" sz="1400" dirty="0" err="1" smtClean="0"/>
            <a:t>powerpoint</a:t>
          </a:r>
          <a:r>
            <a:rPr lang="en-US" sz="1400" dirty="0" smtClean="0"/>
            <a:t> (w11)</a:t>
          </a:r>
          <a:endParaRPr lang="en-US" sz="1400" dirty="0"/>
        </a:p>
      </dgm:t>
    </dgm:pt>
    <dgm:pt modelId="{20E3E651-9F89-4232-A78E-7DA54792A69D}" type="parTrans" cxnId="{ACFE6916-B2FA-4B64-AF86-BBC7CF1CB334}">
      <dgm:prSet/>
      <dgm:spPr/>
      <dgm:t>
        <a:bodyPr/>
        <a:lstStyle/>
        <a:p>
          <a:endParaRPr lang="en-US"/>
        </a:p>
      </dgm:t>
    </dgm:pt>
    <dgm:pt modelId="{2954581B-096E-490E-B5BF-AC14E2D13EF1}" type="sibTrans" cxnId="{ACFE6916-B2FA-4B64-AF86-BBC7CF1CB334}">
      <dgm:prSet/>
      <dgm:spPr/>
      <dgm:t>
        <a:bodyPr/>
        <a:lstStyle/>
        <a:p>
          <a:endParaRPr lang="en-US"/>
        </a:p>
      </dgm:t>
    </dgm:pt>
    <dgm:pt modelId="{09A103DB-070E-45E2-85EE-FB5E3CD7CAD5}">
      <dgm:prSet phldrT="[Text]" custT="1"/>
      <dgm:spPr/>
      <dgm:t>
        <a:bodyPr/>
        <a:lstStyle/>
        <a:p>
          <a:r>
            <a:rPr lang="en-US" sz="1400" dirty="0" smtClean="0"/>
            <a:t>Project schedule (w3)</a:t>
          </a:r>
          <a:endParaRPr lang="en-US" sz="1400" dirty="0"/>
        </a:p>
      </dgm:t>
    </dgm:pt>
    <dgm:pt modelId="{B28E84A8-4685-4991-9A1E-E68BA77FA295}" type="parTrans" cxnId="{5460D6FD-58CB-4D32-AB19-F8CAC0780C07}">
      <dgm:prSet/>
      <dgm:spPr/>
      <dgm:t>
        <a:bodyPr/>
        <a:lstStyle/>
        <a:p>
          <a:endParaRPr lang="en-US"/>
        </a:p>
      </dgm:t>
    </dgm:pt>
    <dgm:pt modelId="{9BD2943F-E181-492B-92B4-09E2F396E145}" type="sibTrans" cxnId="{5460D6FD-58CB-4D32-AB19-F8CAC0780C07}">
      <dgm:prSet/>
      <dgm:spPr/>
      <dgm:t>
        <a:bodyPr/>
        <a:lstStyle/>
        <a:p>
          <a:endParaRPr lang="en-US"/>
        </a:p>
      </dgm:t>
    </dgm:pt>
    <dgm:pt modelId="{AB81C759-98AF-444D-BABC-17F825693088}">
      <dgm:prSet phldrT="[Text]" custT="1"/>
      <dgm:spPr/>
      <dgm:t>
        <a:bodyPr/>
        <a:lstStyle/>
        <a:p>
          <a:r>
            <a:rPr lang="en-US" sz="1400" dirty="0" smtClean="0"/>
            <a:t>Progress report acquiring all parts (w4)</a:t>
          </a:r>
          <a:endParaRPr lang="en-US" sz="1400" dirty="0"/>
        </a:p>
      </dgm:t>
    </dgm:pt>
    <dgm:pt modelId="{A8697ECC-7EFA-4F3D-95F1-CCCE4002F752}" type="parTrans" cxnId="{93379940-65E2-452A-913E-68A3F0656AC5}">
      <dgm:prSet/>
      <dgm:spPr/>
      <dgm:t>
        <a:bodyPr/>
        <a:lstStyle/>
        <a:p>
          <a:endParaRPr lang="en-US"/>
        </a:p>
      </dgm:t>
    </dgm:pt>
    <dgm:pt modelId="{1802873D-7808-47F0-8C4D-D4A2D1ADE392}" type="sibTrans" cxnId="{93379940-65E2-452A-913E-68A3F0656AC5}">
      <dgm:prSet/>
      <dgm:spPr/>
      <dgm:t>
        <a:bodyPr/>
        <a:lstStyle/>
        <a:p>
          <a:endParaRPr lang="en-US"/>
        </a:p>
      </dgm:t>
    </dgm:pt>
    <dgm:pt modelId="{D06C39EA-88FF-491A-A601-2B59DC71888A}">
      <dgm:prSet phldrT="[Text]" custT="1"/>
      <dgm:spPr/>
      <dgm:t>
        <a:bodyPr/>
        <a:lstStyle/>
        <a:p>
          <a:r>
            <a:rPr lang="en-US" sz="1200" dirty="0" smtClean="0"/>
            <a:t>PCB due with blinking LED and reading sensors (w7)</a:t>
          </a:r>
          <a:endParaRPr lang="en-US" sz="1200" dirty="0"/>
        </a:p>
      </dgm:t>
    </dgm:pt>
    <dgm:pt modelId="{7BEB754B-C72A-4BD2-98F0-FCE6D62DC4CA}" type="parTrans" cxnId="{EDC53F28-0B7E-4F38-9990-5DF11B1A376D}">
      <dgm:prSet/>
      <dgm:spPr/>
      <dgm:t>
        <a:bodyPr/>
        <a:lstStyle/>
        <a:p>
          <a:endParaRPr lang="en-US"/>
        </a:p>
      </dgm:t>
    </dgm:pt>
    <dgm:pt modelId="{B5E39A68-3EC6-4CBC-95C8-E70580AF46E5}" type="sibTrans" cxnId="{EDC53F28-0B7E-4F38-9990-5DF11B1A376D}">
      <dgm:prSet/>
      <dgm:spPr/>
      <dgm:t>
        <a:bodyPr/>
        <a:lstStyle/>
        <a:p>
          <a:endParaRPr lang="en-US"/>
        </a:p>
      </dgm:t>
    </dgm:pt>
    <dgm:pt modelId="{1B3AFC02-F5C5-4038-BF19-BD2B6639DE77}">
      <dgm:prSet phldrT="[Text]" custT="1"/>
      <dgm:spPr/>
      <dgm:t>
        <a:bodyPr/>
        <a:lstStyle/>
        <a:p>
          <a:r>
            <a:rPr lang="en-US" sz="1400" dirty="0" smtClean="0"/>
            <a:t>Obtaining parts towards project (w5)</a:t>
          </a:r>
          <a:endParaRPr lang="en-US" sz="1400" dirty="0"/>
        </a:p>
      </dgm:t>
    </dgm:pt>
    <dgm:pt modelId="{822E3010-6E81-4F07-BC5C-D3661A7EA03D}" type="parTrans" cxnId="{F89C4ACD-A5F4-443B-9018-4047D3B62488}">
      <dgm:prSet/>
      <dgm:spPr/>
      <dgm:t>
        <a:bodyPr/>
        <a:lstStyle/>
        <a:p>
          <a:endParaRPr lang="en-CA"/>
        </a:p>
      </dgm:t>
    </dgm:pt>
    <dgm:pt modelId="{CA72DFB7-93A0-457D-BF31-AE1CB50B6778}" type="sibTrans" cxnId="{F89C4ACD-A5F4-443B-9018-4047D3B62488}">
      <dgm:prSet/>
      <dgm:spPr/>
      <dgm:t>
        <a:bodyPr/>
        <a:lstStyle/>
        <a:p>
          <a:endParaRPr lang="en-CA"/>
        </a:p>
      </dgm:t>
    </dgm:pt>
    <dgm:pt modelId="{A2F0D8B3-0089-4853-8BC4-763CFA86C977}">
      <dgm:prSet phldrT="[Text]" custT="1"/>
      <dgm:spPr/>
      <dgm:t>
        <a:bodyPr/>
        <a:lstStyle/>
        <a:p>
          <a:r>
            <a:rPr lang="en-US" sz="1200" dirty="0" smtClean="0"/>
            <a:t>Solder parts to PCB (w6)</a:t>
          </a:r>
          <a:endParaRPr lang="en-US" sz="1200" dirty="0"/>
        </a:p>
      </dgm:t>
    </dgm:pt>
    <dgm:pt modelId="{6A034B44-78FC-4911-A081-584CB55C9195}" type="parTrans" cxnId="{BA0743E7-88EC-4589-ACDE-5F1DB1DAFBE7}">
      <dgm:prSet/>
      <dgm:spPr/>
      <dgm:t>
        <a:bodyPr/>
        <a:lstStyle/>
        <a:p>
          <a:endParaRPr lang="en-CA"/>
        </a:p>
      </dgm:t>
    </dgm:pt>
    <dgm:pt modelId="{F0A4B4EB-01B9-47D6-A97B-5ADFED8A3AF0}" type="sibTrans" cxnId="{BA0743E7-88EC-4589-ACDE-5F1DB1DAFBE7}">
      <dgm:prSet/>
      <dgm:spPr/>
      <dgm:t>
        <a:bodyPr/>
        <a:lstStyle/>
        <a:p>
          <a:endParaRPr lang="en-CA"/>
        </a:p>
      </dgm:t>
    </dgm:pt>
    <dgm:pt modelId="{F66F9C09-38B1-4F4F-81C5-5E814EAC6ED2}">
      <dgm:prSet phldrT="[Text]" custT="1"/>
      <dgm:spPr/>
      <dgm:t>
        <a:bodyPr/>
        <a:lstStyle/>
        <a:p>
          <a:r>
            <a:rPr lang="en-US" sz="1200" dirty="0" smtClean="0"/>
            <a:t>Placard due onto our blog (w8)</a:t>
          </a:r>
          <a:endParaRPr lang="en-US" sz="1200" dirty="0"/>
        </a:p>
      </dgm:t>
    </dgm:pt>
    <dgm:pt modelId="{A502396C-A776-4A39-BADA-AA3912598200}" type="parTrans" cxnId="{64380922-13DF-4CE6-AC09-3645A32D49B1}">
      <dgm:prSet/>
      <dgm:spPr/>
      <dgm:t>
        <a:bodyPr/>
        <a:lstStyle/>
        <a:p>
          <a:endParaRPr lang="en-CA"/>
        </a:p>
      </dgm:t>
    </dgm:pt>
    <dgm:pt modelId="{6BB50F80-D9DD-41CF-944A-29F1C104F9C1}" type="sibTrans" cxnId="{64380922-13DF-4CE6-AC09-3645A32D49B1}">
      <dgm:prSet/>
      <dgm:spPr/>
      <dgm:t>
        <a:bodyPr/>
        <a:lstStyle/>
        <a:p>
          <a:endParaRPr lang="en-CA"/>
        </a:p>
      </dgm:t>
    </dgm:pt>
    <dgm:pt modelId="{19A25DA0-FA6C-4922-8A47-3B2E8074EFC8}">
      <dgm:prSet phldrT="[Text]" custT="1"/>
      <dgm:spPr/>
      <dgm:t>
        <a:bodyPr/>
        <a:lstStyle/>
        <a:p>
          <a:r>
            <a:rPr lang="en-US" sz="1200" dirty="0" smtClean="0"/>
            <a:t>Script due on blog and build video for Infrared Sensor (w8)</a:t>
          </a:r>
          <a:endParaRPr lang="en-US" sz="1200" dirty="0"/>
        </a:p>
      </dgm:t>
    </dgm:pt>
    <dgm:pt modelId="{AA558674-9526-4824-A23E-8F160E28F5EA}" type="parTrans" cxnId="{1C4ED749-ACE5-4F97-8C60-53D9BD0C517B}">
      <dgm:prSet/>
      <dgm:spPr/>
      <dgm:t>
        <a:bodyPr/>
        <a:lstStyle/>
        <a:p>
          <a:endParaRPr lang="en-CA"/>
        </a:p>
      </dgm:t>
    </dgm:pt>
    <dgm:pt modelId="{03011125-48F2-49D3-86E0-45B6EF1732DA}" type="sibTrans" cxnId="{1C4ED749-ACE5-4F97-8C60-53D9BD0C517B}">
      <dgm:prSet/>
      <dgm:spPr/>
      <dgm:t>
        <a:bodyPr/>
        <a:lstStyle/>
        <a:p>
          <a:endParaRPr lang="en-CA"/>
        </a:p>
      </dgm:t>
    </dgm:pt>
    <dgm:pt modelId="{F4F56E61-03DC-4BD3-8EBB-A0A6749078CB}">
      <dgm:prSet phldrT="[Text]" custT="1"/>
      <dgm:spPr/>
      <dgm:t>
        <a:bodyPr/>
        <a:lstStyle/>
        <a:p>
          <a:r>
            <a:rPr lang="en-US" sz="1200" dirty="0" smtClean="0"/>
            <a:t>Build video recorded and uploaded (w9) </a:t>
          </a:r>
          <a:endParaRPr lang="en-US" sz="1200" dirty="0"/>
        </a:p>
      </dgm:t>
    </dgm:pt>
    <dgm:pt modelId="{D76AD889-7536-4A78-AB4C-3234096CFFDE}" type="parTrans" cxnId="{9D464E8C-C4BF-4111-9091-C86C06105AA8}">
      <dgm:prSet/>
      <dgm:spPr/>
      <dgm:t>
        <a:bodyPr/>
        <a:lstStyle/>
        <a:p>
          <a:endParaRPr lang="en-CA"/>
        </a:p>
      </dgm:t>
    </dgm:pt>
    <dgm:pt modelId="{0EA1AC1A-C90D-494C-9260-813C7042AEBE}" type="sibTrans" cxnId="{9D464E8C-C4BF-4111-9091-C86C06105AA8}">
      <dgm:prSet/>
      <dgm:spPr/>
      <dgm:t>
        <a:bodyPr/>
        <a:lstStyle/>
        <a:p>
          <a:endParaRPr lang="en-CA"/>
        </a:p>
      </dgm:t>
    </dgm:pt>
    <dgm:pt modelId="{EDA5D8AC-129A-4419-AC70-5654D09F8CF5}">
      <dgm:prSet phldrT="[Text]" custT="1"/>
      <dgm:spPr/>
      <dgm:t>
        <a:bodyPr/>
        <a:lstStyle/>
        <a:p>
          <a:r>
            <a:rPr lang="en-US" sz="1200" dirty="0" smtClean="0"/>
            <a:t>Progress report of IR sensor and images uploaded onto blog (w10)</a:t>
          </a:r>
          <a:endParaRPr lang="en-US" sz="1200" dirty="0"/>
        </a:p>
      </dgm:t>
    </dgm:pt>
    <dgm:pt modelId="{D103896C-1783-4174-9BBD-B189B8E3F862}" type="parTrans" cxnId="{B43B9325-0CB3-49DC-8A73-E36B27F50CD3}">
      <dgm:prSet/>
      <dgm:spPr/>
      <dgm:t>
        <a:bodyPr/>
        <a:lstStyle/>
        <a:p>
          <a:endParaRPr lang="en-CA"/>
        </a:p>
      </dgm:t>
    </dgm:pt>
    <dgm:pt modelId="{F785596E-3F54-4E96-B58D-35F11C85B7AC}" type="sibTrans" cxnId="{B43B9325-0CB3-49DC-8A73-E36B27F50CD3}">
      <dgm:prSet/>
      <dgm:spPr/>
      <dgm:t>
        <a:bodyPr/>
        <a:lstStyle/>
        <a:p>
          <a:endParaRPr lang="en-CA"/>
        </a:p>
      </dgm:t>
    </dgm:pt>
    <dgm:pt modelId="{A3CD2B73-BA14-49FB-9E5F-0178999C63D3}">
      <dgm:prSet phldrT="[Text]" custT="1"/>
      <dgm:spPr/>
      <dgm:t>
        <a:bodyPr/>
        <a:lstStyle/>
        <a:p>
          <a:endParaRPr lang="en-US" sz="1400" dirty="0"/>
        </a:p>
      </dgm:t>
    </dgm:pt>
    <dgm:pt modelId="{1A1ED721-F17B-4201-8A65-FF8D942D117F}" type="parTrans" cxnId="{7A142D7C-CB00-4AC2-9A6D-1C2753C0AA9E}">
      <dgm:prSet/>
      <dgm:spPr/>
      <dgm:t>
        <a:bodyPr/>
        <a:lstStyle/>
        <a:p>
          <a:endParaRPr lang="en-CA"/>
        </a:p>
      </dgm:t>
    </dgm:pt>
    <dgm:pt modelId="{5C7EA61A-6017-4E88-9F61-A2CEC1267089}" type="sibTrans" cxnId="{7A142D7C-CB00-4AC2-9A6D-1C2753C0AA9E}">
      <dgm:prSet/>
      <dgm:spPr/>
      <dgm:t>
        <a:bodyPr/>
        <a:lstStyle/>
        <a:p>
          <a:endParaRPr lang="en-CA"/>
        </a:p>
      </dgm:t>
    </dgm:pt>
    <dgm:pt modelId="{A8B4D639-8278-4C5D-A4D3-871F85EA761F}">
      <dgm:prSet phldrT="[Text]" custT="1"/>
      <dgm:spPr/>
      <dgm:t>
        <a:bodyPr/>
        <a:lstStyle/>
        <a:p>
          <a:r>
            <a:rPr lang="en-US" sz="1400" dirty="0" smtClean="0"/>
            <a:t>Build instructions due (w12)</a:t>
          </a:r>
          <a:endParaRPr lang="en-US" sz="1400" dirty="0"/>
        </a:p>
      </dgm:t>
    </dgm:pt>
    <dgm:pt modelId="{BB1278EC-F4A7-4A46-A72C-D958BB3F03C3}" type="parTrans" cxnId="{F6F7763D-BB56-4497-9F74-73284421DF30}">
      <dgm:prSet/>
      <dgm:spPr/>
      <dgm:t>
        <a:bodyPr/>
        <a:lstStyle/>
        <a:p>
          <a:endParaRPr lang="en-CA"/>
        </a:p>
      </dgm:t>
    </dgm:pt>
    <dgm:pt modelId="{15C06C53-54CB-4381-9C66-10703283773A}" type="sibTrans" cxnId="{F6F7763D-BB56-4497-9F74-73284421DF30}">
      <dgm:prSet/>
      <dgm:spPr/>
      <dgm:t>
        <a:bodyPr/>
        <a:lstStyle/>
        <a:p>
          <a:endParaRPr lang="en-CA"/>
        </a:p>
      </dgm:t>
    </dgm:pt>
    <dgm:pt modelId="{C8B29964-6444-42B7-95B2-6A5BCADA3A67}" type="pres">
      <dgm:prSet presAssocID="{A2397643-8125-4F1C-A372-ECF3E023D390}" presName="Name0" presStyleCnt="0">
        <dgm:presLayoutVars>
          <dgm:dir/>
          <dgm:animLvl val="lvl"/>
          <dgm:resizeHandles val="exact"/>
        </dgm:presLayoutVars>
      </dgm:prSet>
      <dgm:spPr/>
      <dgm:t>
        <a:bodyPr/>
        <a:lstStyle/>
        <a:p>
          <a:endParaRPr lang="en-CA"/>
        </a:p>
      </dgm:t>
    </dgm:pt>
    <dgm:pt modelId="{AECE52BE-5516-4AC0-B433-E8A97E5A6959}" type="pres">
      <dgm:prSet presAssocID="{75F46C7D-8C5B-44B8-885B-72B553DFBDED}" presName="linNode" presStyleCnt="0"/>
      <dgm:spPr/>
    </dgm:pt>
    <dgm:pt modelId="{08C77654-8D82-4852-ACC6-B961A709AAE1}" type="pres">
      <dgm:prSet presAssocID="{75F46C7D-8C5B-44B8-885B-72B553DFBDED}" presName="parentText" presStyleLbl="node1" presStyleIdx="0" presStyleCnt="3" custScaleX="97427" custScaleY="98243">
        <dgm:presLayoutVars>
          <dgm:chMax val="1"/>
          <dgm:bulletEnabled val="1"/>
        </dgm:presLayoutVars>
      </dgm:prSet>
      <dgm:spPr/>
      <dgm:t>
        <a:bodyPr/>
        <a:lstStyle/>
        <a:p>
          <a:endParaRPr lang="en-CA"/>
        </a:p>
      </dgm:t>
    </dgm:pt>
    <dgm:pt modelId="{18E925CD-DA96-4108-9F23-AE05A8DA6274}" type="pres">
      <dgm:prSet presAssocID="{75F46C7D-8C5B-44B8-885B-72B553DFBDED}" presName="descendantText" presStyleLbl="alignAccFollowNode1" presStyleIdx="0" presStyleCnt="3" custScaleX="101692" custScaleY="118425" custLinFactNeighborX="1147" custLinFactNeighborY="854">
        <dgm:presLayoutVars>
          <dgm:bulletEnabled val="1"/>
        </dgm:presLayoutVars>
      </dgm:prSet>
      <dgm:spPr/>
      <dgm:t>
        <a:bodyPr/>
        <a:lstStyle/>
        <a:p>
          <a:endParaRPr lang="en-CA"/>
        </a:p>
      </dgm:t>
    </dgm:pt>
    <dgm:pt modelId="{F58495DC-32AC-4539-8AED-DEBFFCCFE0E5}" type="pres">
      <dgm:prSet presAssocID="{845FF6B3-6688-4FCD-971F-F6007A755750}" presName="sp" presStyleCnt="0"/>
      <dgm:spPr/>
    </dgm:pt>
    <dgm:pt modelId="{D604D9B3-10EE-4962-B7BD-9986132895C7}" type="pres">
      <dgm:prSet presAssocID="{C8FCE1D5-0013-443B-BA52-E4A60EA3FE6D}" presName="linNode" presStyleCnt="0"/>
      <dgm:spPr/>
    </dgm:pt>
    <dgm:pt modelId="{7491B81D-B182-44CE-882F-F2010AEAC0EA}" type="pres">
      <dgm:prSet presAssocID="{C8FCE1D5-0013-443B-BA52-E4A60EA3FE6D}" presName="parentText" presStyleLbl="node1" presStyleIdx="1" presStyleCnt="3">
        <dgm:presLayoutVars>
          <dgm:chMax val="1"/>
          <dgm:bulletEnabled val="1"/>
        </dgm:presLayoutVars>
      </dgm:prSet>
      <dgm:spPr/>
      <dgm:t>
        <a:bodyPr/>
        <a:lstStyle/>
        <a:p>
          <a:endParaRPr lang="en-CA"/>
        </a:p>
      </dgm:t>
    </dgm:pt>
    <dgm:pt modelId="{B648B53B-7C1D-42EE-9775-0A07C71CCD98}" type="pres">
      <dgm:prSet presAssocID="{C8FCE1D5-0013-443B-BA52-E4A60EA3FE6D}" presName="descendantText" presStyleLbl="alignAccFollowNode1" presStyleIdx="1" presStyleCnt="3" custScaleX="106975" custScaleY="123582" custLinFactNeighborY="-2535">
        <dgm:presLayoutVars>
          <dgm:bulletEnabled val="1"/>
        </dgm:presLayoutVars>
      </dgm:prSet>
      <dgm:spPr/>
      <dgm:t>
        <a:bodyPr/>
        <a:lstStyle/>
        <a:p>
          <a:endParaRPr lang="en-CA"/>
        </a:p>
      </dgm:t>
    </dgm:pt>
    <dgm:pt modelId="{CC5E324B-DA9E-4CD8-BC82-0DC84413A471}" type="pres">
      <dgm:prSet presAssocID="{1C2A5E08-29F2-4695-ACA7-95A34ECB417D}" presName="sp" presStyleCnt="0"/>
      <dgm:spPr/>
    </dgm:pt>
    <dgm:pt modelId="{4A27FA38-9C39-4F55-8F9E-F5842224BF78}" type="pres">
      <dgm:prSet presAssocID="{6A8A74D4-03D1-4937-B8C8-7B38C7EA0260}" presName="linNode" presStyleCnt="0"/>
      <dgm:spPr/>
    </dgm:pt>
    <dgm:pt modelId="{B26A34E9-DEA4-407D-9D6C-64B9AF6AEE61}" type="pres">
      <dgm:prSet presAssocID="{6A8A74D4-03D1-4937-B8C8-7B38C7EA0260}" presName="parentText" presStyleLbl="node1" presStyleIdx="2" presStyleCnt="3" custScaleX="113211" custScaleY="98643">
        <dgm:presLayoutVars>
          <dgm:chMax val="1"/>
          <dgm:bulletEnabled val="1"/>
        </dgm:presLayoutVars>
      </dgm:prSet>
      <dgm:spPr/>
      <dgm:t>
        <a:bodyPr/>
        <a:lstStyle/>
        <a:p>
          <a:endParaRPr lang="en-CA"/>
        </a:p>
      </dgm:t>
    </dgm:pt>
    <dgm:pt modelId="{9A1F0921-B0AF-40BC-9415-C3C382387AD4}" type="pres">
      <dgm:prSet presAssocID="{6A8A74D4-03D1-4937-B8C8-7B38C7EA0260}" presName="descendantText" presStyleLbl="alignAccFollowNode1" presStyleIdx="2" presStyleCnt="3" custScaleX="122564" custScaleY="110854" custLinFactNeighborX="358" custLinFactNeighborY="-2969">
        <dgm:presLayoutVars>
          <dgm:bulletEnabled val="1"/>
        </dgm:presLayoutVars>
      </dgm:prSet>
      <dgm:spPr/>
      <dgm:t>
        <a:bodyPr/>
        <a:lstStyle/>
        <a:p>
          <a:endParaRPr lang="en-CA"/>
        </a:p>
      </dgm:t>
    </dgm:pt>
  </dgm:ptLst>
  <dgm:cxnLst>
    <dgm:cxn modelId="{15911F43-C678-4150-8A83-845F525739E1}" type="presOf" srcId="{C8FCE1D5-0013-443B-BA52-E4A60EA3FE6D}" destId="{7491B81D-B182-44CE-882F-F2010AEAC0EA}" srcOrd="0" destOrd="0" presId="urn:microsoft.com/office/officeart/2005/8/layout/vList5"/>
    <dgm:cxn modelId="{BA0743E7-88EC-4589-ACDE-5F1DB1DAFBE7}" srcId="{C8FCE1D5-0013-443B-BA52-E4A60EA3FE6D}" destId="{A2F0D8B3-0089-4853-8BC4-763CFA86C977}" srcOrd="0" destOrd="0" parTransId="{6A034B44-78FC-4911-A081-584CB55C9195}" sibTransId="{F0A4B4EB-01B9-47D6-A97B-5ADFED8A3AF0}"/>
    <dgm:cxn modelId="{B43B9325-0CB3-49DC-8A73-E36B27F50CD3}" srcId="{C8FCE1D5-0013-443B-BA52-E4A60EA3FE6D}" destId="{EDA5D8AC-129A-4419-AC70-5654D09F8CF5}" srcOrd="5" destOrd="0" parTransId="{D103896C-1783-4174-9BBD-B189B8E3F862}" sibTransId="{F785596E-3F54-4E96-B58D-35F11C85B7AC}"/>
    <dgm:cxn modelId="{7FD1FD5C-F3A5-4881-9935-46769BA2A575}" type="presOf" srcId="{09A103DB-070E-45E2-85EE-FB5E3CD7CAD5}" destId="{18E925CD-DA96-4108-9F23-AE05A8DA6274}" srcOrd="0" destOrd="2" presId="urn:microsoft.com/office/officeart/2005/8/layout/vList5"/>
    <dgm:cxn modelId="{ACFE6916-B2FA-4B64-AF86-BBC7CF1CB334}" srcId="{6A8A74D4-03D1-4937-B8C8-7B38C7EA0260}" destId="{13FC20E3-24F3-4E43-BA2C-BFEA9A5E6181}" srcOrd="0" destOrd="0" parTransId="{20E3E651-9F89-4232-A78E-7DA54792A69D}" sibTransId="{2954581B-096E-490E-B5BF-AC14E2D13EF1}"/>
    <dgm:cxn modelId="{FD0522C0-E3F8-4A30-BBB0-018B8DB59595}" type="presOf" srcId="{4E8F3B2F-F18D-4487-BD67-41CFB087905E}" destId="{B648B53B-7C1D-42EE-9775-0A07C71CCD98}" srcOrd="0" destOrd="6" presId="urn:microsoft.com/office/officeart/2005/8/layout/vList5"/>
    <dgm:cxn modelId="{A7237901-8A32-49B0-AD0B-9EE504329D18}" type="presOf" srcId="{AB81C759-98AF-444D-BABC-17F825693088}" destId="{18E925CD-DA96-4108-9F23-AE05A8DA6274}" srcOrd="0" destOrd="3" presId="urn:microsoft.com/office/officeart/2005/8/layout/vList5"/>
    <dgm:cxn modelId="{C15E96C3-226A-4C9B-A627-D6BDB51E1BF5}" srcId="{C8FCE1D5-0013-443B-BA52-E4A60EA3FE6D}" destId="{4E8F3B2F-F18D-4487-BD67-41CFB087905E}" srcOrd="6" destOrd="0" parTransId="{8368A8F6-1661-4193-94BC-073E76623AB2}" sibTransId="{AE714AD0-EBFA-4B17-9313-712B634B1DF8}"/>
    <dgm:cxn modelId="{4699913B-42E8-4C8F-8CDB-095F5ACD8E6F}" srcId="{75F46C7D-8C5B-44B8-885B-72B553DFBDED}" destId="{9804C411-831F-4DA6-8B1B-9C583352CE3D}" srcOrd="0" destOrd="0" parTransId="{10941DF6-D521-4B7D-A157-C3578FDA13BB}" sibTransId="{5937179E-E6B7-4288-B225-70592C680919}"/>
    <dgm:cxn modelId="{57ABB01E-4A53-4571-BB06-995429C666C4}" type="presOf" srcId="{D06C39EA-88FF-491A-A601-2B59DC71888A}" destId="{B648B53B-7C1D-42EE-9775-0A07C71CCD98}" srcOrd="0" destOrd="1" presId="urn:microsoft.com/office/officeart/2005/8/layout/vList5"/>
    <dgm:cxn modelId="{EBFE4EEF-26DC-44E6-8209-675F78AD1483}" type="presOf" srcId="{75F46C7D-8C5B-44B8-885B-72B553DFBDED}" destId="{08C77654-8D82-4852-ACC6-B961A709AAE1}" srcOrd="0" destOrd="0" presId="urn:microsoft.com/office/officeart/2005/8/layout/vList5"/>
    <dgm:cxn modelId="{CBE39B4A-78E1-4125-97A8-258B4CF25F7E}" type="presOf" srcId="{6A8A74D4-03D1-4937-B8C8-7B38C7EA0260}" destId="{B26A34E9-DEA4-407D-9D6C-64B9AF6AEE61}" srcOrd="0" destOrd="0" presId="urn:microsoft.com/office/officeart/2005/8/layout/vList5"/>
    <dgm:cxn modelId="{0A19B143-58AC-48DF-8335-5E07B3EE2C6B}" srcId="{A2397643-8125-4F1C-A372-ECF3E023D390}" destId="{6A8A74D4-03D1-4937-B8C8-7B38C7EA0260}" srcOrd="2" destOrd="0" parTransId="{B4EBF1B6-3111-4EEE-A303-5A97FE5E0634}" sibTransId="{6013AA25-446C-4612-B8D9-8C13B3B348A2}"/>
    <dgm:cxn modelId="{6DC01451-AC09-42D7-A68B-8558B768DE8C}" type="presOf" srcId="{A2397643-8125-4F1C-A372-ECF3E023D390}" destId="{C8B29964-6444-42B7-95B2-6A5BCADA3A67}" srcOrd="0" destOrd="0" presId="urn:microsoft.com/office/officeart/2005/8/layout/vList5"/>
    <dgm:cxn modelId="{1C4ED749-ACE5-4F97-8C60-53D9BD0C517B}" srcId="{C8FCE1D5-0013-443B-BA52-E4A60EA3FE6D}" destId="{19A25DA0-FA6C-4922-8A47-3B2E8074EFC8}" srcOrd="2" destOrd="0" parTransId="{AA558674-9526-4824-A23E-8F160E28F5EA}" sibTransId="{03011125-48F2-49D3-86E0-45B6EF1732DA}"/>
    <dgm:cxn modelId="{9D464E8C-C4BF-4111-9091-C86C06105AA8}" srcId="{C8FCE1D5-0013-443B-BA52-E4A60EA3FE6D}" destId="{F4F56E61-03DC-4BD3-8EBB-A0A6749078CB}" srcOrd="4" destOrd="0" parTransId="{D76AD889-7536-4A78-AB4C-3234096CFFDE}" sibTransId="{0EA1AC1A-C90D-494C-9260-813C7042AEBE}"/>
    <dgm:cxn modelId="{FA543951-DF0B-4FE2-A868-72AC9F787A51}" type="presOf" srcId="{EDA5D8AC-129A-4419-AC70-5654D09F8CF5}" destId="{B648B53B-7C1D-42EE-9775-0A07C71CCD98}" srcOrd="0" destOrd="5" presId="urn:microsoft.com/office/officeart/2005/8/layout/vList5"/>
    <dgm:cxn modelId="{AFE65A59-3925-4A32-8173-4403BAB096FE}" type="presOf" srcId="{A3CD2B73-BA14-49FB-9E5F-0178999C63D3}" destId="{9A1F0921-B0AF-40BC-9415-C3C382387AD4}" srcOrd="0" destOrd="2" presId="urn:microsoft.com/office/officeart/2005/8/layout/vList5"/>
    <dgm:cxn modelId="{C39BC8F6-47AB-4D7C-9E87-FA9C1FD85E3A}" type="presOf" srcId="{19A25DA0-FA6C-4922-8A47-3B2E8074EFC8}" destId="{B648B53B-7C1D-42EE-9775-0A07C71CCD98}" srcOrd="0" destOrd="2" presId="urn:microsoft.com/office/officeart/2005/8/layout/vList5"/>
    <dgm:cxn modelId="{992753B7-1671-45EE-9A52-A87F63B4FA71}" srcId="{A2397643-8125-4F1C-A372-ECF3E023D390}" destId="{C8FCE1D5-0013-443B-BA52-E4A60EA3FE6D}" srcOrd="1" destOrd="0" parTransId="{534C5E64-47EE-48C9-A4CD-A367C15C24CB}" sibTransId="{1C2A5E08-29F2-4695-ACA7-95A34ECB417D}"/>
    <dgm:cxn modelId="{BED138B4-15E9-471E-8C3B-E0AF53A0AE5D}" srcId="{75F46C7D-8C5B-44B8-885B-72B553DFBDED}" destId="{389C0EFA-19BF-411D-A158-4A1EE8E2C12E}" srcOrd="1" destOrd="0" parTransId="{B48358E2-EB89-48E2-AFBD-BB181A0E33E1}" sibTransId="{676BEC3D-CADC-444A-A35B-0F861DE01B81}"/>
    <dgm:cxn modelId="{7A142D7C-CB00-4AC2-9A6D-1C2753C0AA9E}" srcId="{6A8A74D4-03D1-4937-B8C8-7B38C7EA0260}" destId="{A3CD2B73-BA14-49FB-9E5F-0178999C63D3}" srcOrd="2" destOrd="0" parTransId="{1A1ED721-F17B-4201-8A65-FF8D942D117F}" sibTransId="{5C7EA61A-6017-4E88-9F61-A2CEC1267089}"/>
    <dgm:cxn modelId="{97DB99E8-C98C-4606-9D0C-79D0950E9786}" type="presOf" srcId="{A8B4D639-8278-4C5D-A4D3-871F85EA761F}" destId="{9A1F0921-B0AF-40BC-9415-C3C382387AD4}" srcOrd="0" destOrd="1" presId="urn:microsoft.com/office/officeart/2005/8/layout/vList5"/>
    <dgm:cxn modelId="{7F4180B5-3C46-45C3-B072-51BA87C09BB8}" type="presOf" srcId="{389C0EFA-19BF-411D-A158-4A1EE8E2C12E}" destId="{18E925CD-DA96-4108-9F23-AE05A8DA6274}" srcOrd="0" destOrd="1" presId="urn:microsoft.com/office/officeart/2005/8/layout/vList5"/>
    <dgm:cxn modelId="{8ECC1DAB-3006-4BDD-B868-2C9E07CCB4F8}" type="presOf" srcId="{A2F0D8B3-0089-4853-8BC4-763CFA86C977}" destId="{B648B53B-7C1D-42EE-9775-0A07C71CCD98}" srcOrd="0" destOrd="0" presId="urn:microsoft.com/office/officeart/2005/8/layout/vList5"/>
    <dgm:cxn modelId="{6E22D20A-6091-460E-95AA-EC79D3B33CB7}" type="presOf" srcId="{F66F9C09-38B1-4F4F-81C5-5E814EAC6ED2}" destId="{B648B53B-7C1D-42EE-9775-0A07C71CCD98}" srcOrd="0" destOrd="3" presId="urn:microsoft.com/office/officeart/2005/8/layout/vList5"/>
    <dgm:cxn modelId="{7077E872-13AC-41DC-8F6F-9775E9B562E6}" type="presOf" srcId="{1B3AFC02-F5C5-4038-BF19-BD2B6639DE77}" destId="{18E925CD-DA96-4108-9F23-AE05A8DA6274}" srcOrd="0" destOrd="4" presId="urn:microsoft.com/office/officeart/2005/8/layout/vList5"/>
    <dgm:cxn modelId="{EDC53F28-0B7E-4F38-9990-5DF11B1A376D}" srcId="{C8FCE1D5-0013-443B-BA52-E4A60EA3FE6D}" destId="{D06C39EA-88FF-491A-A601-2B59DC71888A}" srcOrd="1" destOrd="0" parTransId="{7BEB754B-C72A-4BD2-98F0-FCE6D62DC4CA}" sibTransId="{B5E39A68-3EC6-4CBC-95C8-E70580AF46E5}"/>
    <dgm:cxn modelId="{AFE0B99D-2E57-430D-A357-ACA44DAC5684}" type="presOf" srcId="{13FC20E3-24F3-4E43-BA2C-BFEA9A5E6181}" destId="{9A1F0921-B0AF-40BC-9415-C3C382387AD4}" srcOrd="0" destOrd="0" presId="urn:microsoft.com/office/officeart/2005/8/layout/vList5"/>
    <dgm:cxn modelId="{F6F7763D-BB56-4497-9F74-73284421DF30}" srcId="{6A8A74D4-03D1-4937-B8C8-7B38C7EA0260}" destId="{A8B4D639-8278-4C5D-A4D3-871F85EA761F}" srcOrd="1" destOrd="0" parTransId="{BB1278EC-F4A7-4A46-A72C-D958BB3F03C3}" sibTransId="{15C06C53-54CB-4381-9C66-10703283773A}"/>
    <dgm:cxn modelId="{A42C5CE1-000A-4B1A-9FC2-3B2B33ECBAC4}" type="presOf" srcId="{9804C411-831F-4DA6-8B1B-9C583352CE3D}" destId="{18E925CD-DA96-4108-9F23-AE05A8DA6274}" srcOrd="0" destOrd="0" presId="urn:microsoft.com/office/officeart/2005/8/layout/vList5"/>
    <dgm:cxn modelId="{5460D6FD-58CB-4D32-AB19-F8CAC0780C07}" srcId="{75F46C7D-8C5B-44B8-885B-72B553DFBDED}" destId="{09A103DB-070E-45E2-85EE-FB5E3CD7CAD5}" srcOrd="2" destOrd="0" parTransId="{B28E84A8-4685-4991-9A1E-E68BA77FA295}" sibTransId="{9BD2943F-E181-492B-92B4-09E2F396E145}"/>
    <dgm:cxn modelId="{F89C4ACD-A5F4-443B-9018-4047D3B62488}" srcId="{75F46C7D-8C5B-44B8-885B-72B553DFBDED}" destId="{1B3AFC02-F5C5-4038-BF19-BD2B6639DE77}" srcOrd="4" destOrd="0" parTransId="{822E3010-6E81-4F07-BC5C-D3661A7EA03D}" sibTransId="{CA72DFB7-93A0-457D-BF31-AE1CB50B6778}"/>
    <dgm:cxn modelId="{93379940-65E2-452A-913E-68A3F0656AC5}" srcId="{75F46C7D-8C5B-44B8-885B-72B553DFBDED}" destId="{AB81C759-98AF-444D-BABC-17F825693088}" srcOrd="3" destOrd="0" parTransId="{A8697ECC-7EFA-4F3D-95F1-CCCE4002F752}" sibTransId="{1802873D-7808-47F0-8C4D-D4A2D1ADE392}"/>
    <dgm:cxn modelId="{A5C46D86-E622-4CD3-AD5D-56F2787D9492}" srcId="{A2397643-8125-4F1C-A372-ECF3E023D390}" destId="{75F46C7D-8C5B-44B8-885B-72B553DFBDED}" srcOrd="0" destOrd="0" parTransId="{CDD8B25A-7C01-4D26-B85F-59F94B555813}" sibTransId="{845FF6B3-6688-4FCD-971F-F6007A755750}"/>
    <dgm:cxn modelId="{6BB8F681-EB84-454D-8234-FFAC36F5483A}" type="presOf" srcId="{F4F56E61-03DC-4BD3-8EBB-A0A6749078CB}" destId="{B648B53B-7C1D-42EE-9775-0A07C71CCD98}" srcOrd="0" destOrd="4" presId="urn:microsoft.com/office/officeart/2005/8/layout/vList5"/>
    <dgm:cxn modelId="{64380922-13DF-4CE6-AC09-3645A32D49B1}" srcId="{C8FCE1D5-0013-443B-BA52-E4A60EA3FE6D}" destId="{F66F9C09-38B1-4F4F-81C5-5E814EAC6ED2}" srcOrd="3" destOrd="0" parTransId="{A502396C-A776-4A39-BADA-AA3912598200}" sibTransId="{6BB50F80-D9DD-41CF-944A-29F1C104F9C1}"/>
    <dgm:cxn modelId="{85A6361F-EE0C-4676-BA1E-09B641178A47}" type="presParOf" srcId="{C8B29964-6444-42B7-95B2-6A5BCADA3A67}" destId="{AECE52BE-5516-4AC0-B433-E8A97E5A6959}" srcOrd="0" destOrd="0" presId="urn:microsoft.com/office/officeart/2005/8/layout/vList5"/>
    <dgm:cxn modelId="{A62B9528-B974-4FDF-8C2D-F05E521CCE37}" type="presParOf" srcId="{AECE52BE-5516-4AC0-B433-E8A97E5A6959}" destId="{08C77654-8D82-4852-ACC6-B961A709AAE1}" srcOrd="0" destOrd="0" presId="urn:microsoft.com/office/officeart/2005/8/layout/vList5"/>
    <dgm:cxn modelId="{E9FF7348-1AC6-4E15-8775-7B936EBA84D6}" type="presParOf" srcId="{AECE52BE-5516-4AC0-B433-E8A97E5A6959}" destId="{18E925CD-DA96-4108-9F23-AE05A8DA6274}" srcOrd="1" destOrd="0" presId="urn:microsoft.com/office/officeart/2005/8/layout/vList5"/>
    <dgm:cxn modelId="{45EF7498-CAC6-4DE2-8F6E-81B62F0954C7}" type="presParOf" srcId="{C8B29964-6444-42B7-95B2-6A5BCADA3A67}" destId="{F58495DC-32AC-4539-8AED-DEBFFCCFE0E5}" srcOrd="1" destOrd="0" presId="urn:microsoft.com/office/officeart/2005/8/layout/vList5"/>
    <dgm:cxn modelId="{56C5AAB0-DE0C-4469-96A9-5913750129FA}" type="presParOf" srcId="{C8B29964-6444-42B7-95B2-6A5BCADA3A67}" destId="{D604D9B3-10EE-4962-B7BD-9986132895C7}" srcOrd="2" destOrd="0" presId="urn:microsoft.com/office/officeart/2005/8/layout/vList5"/>
    <dgm:cxn modelId="{EC052282-7774-425A-9C79-C040BDD8FDB9}" type="presParOf" srcId="{D604D9B3-10EE-4962-B7BD-9986132895C7}" destId="{7491B81D-B182-44CE-882F-F2010AEAC0EA}" srcOrd="0" destOrd="0" presId="urn:microsoft.com/office/officeart/2005/8/layout/vList5"/>
    <dgm:cxn modelId="{F2E7C46B-7E56-4144-A5A9-CB5370E66777}" type="presParOf" srcId="{D604D9B3-10EE-4962-B7BD-9986132895C7}" destId="{B648B53B-7C1D-42EE-9775-0A07C71CCD98}" srcOrd="1" destOrd="0" presId="urn:microsoft.com/office/officeart/2005/8/layout/vList5"/>
    <dgm:cxn modelId="{32E59DA2-FE1C-4037-AAD8-E0E76479082B}" type="presParOf" srcId="{C8B29964-6444-42B7-95B2-6A5BCADA3A67}" destId="{CC5E324B-DA9E-4CD8-BC82-0DC84413A471}" srcOrd="3" destOrd="0" presId="urn:microsoft.com/office/officeart/2005/8/layout/vList5"/>
    <dgm:cxn modelId="{28AF1B48-5F31-49FF-892D-D621B5C8131F}" type="presParOf" srcId="{C8B29964-6444-42B7-95B2-6A5BCADA3A67}" destId="{4A27FA38-9C39-4F55-8F9E-F5842224BF78}" srcOrd="4" destOrd="0" presId="urn:microsoft.com/office/officeart/2005/8/layout/vList5"/>
    <dgm:cxn modelId="{6401FAC5-8213-4DF2-8C51-731CCDBDBD91}" type="presParOf" srcId="{4A27FA38-9C39-4F55-8F9E-F5842224BF78}" destId="{B26A34E9-DEA4-407D-9D6C-64B9AF6AEE61}" srcOrd="0" destOrd="0" presId="urn:microsoft.com/office/officeart/2005/8/layout/vList5"/>
    <dgm:cxn modelId="{21FD02D0-2247-49EC-AD79-3D14F88F7935}" type="presParOf" srcId="{4A27FA38-9C39-4F55-8F9E-F5842224BF78}" destId="{9A1F0921-B0AF-40BC-9415-C3C382387A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925CD-DA96-4108-9F23-AE05A8DA6274}">
      <dsp:nvSpPr>
        <dsp:cNvPr id="0" name=""/>
        <dsp:cNvSpPr/>
      </dsp:nvSpPr>
      <dsp:spPr>
        <a:xfrm rot="5400000">
          <a:off x="5393998" y="-2224171"/>
          <a:ext cx="1294613" cy="58116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In</a:t>
          </a:r>
          <a:r>
            <a:rPr lang="en-US" sz="1400" kern="1200" baseline="0" dirty="0" smtClean="0"/>
            <a:t> class quiz (w1)</a:t>
          </a:r>
          <a:endParaRPr lang="en-US" sz="1400" kern="1200" dirty="0"/>
        </a:p>
        <a:p>
          <a:pPr marL="114300" lvl="1" indent="-114300" algn="l" defTabSz="622300">
            <a:lnSpc>
              <a:spcPct val="90000"/>
            </a:lnSpc>
            <a:spcBef>
              <a:spcPct val="0"/>
            </a:spcBef>
            <a:spcAft>
              <a:spcPct val="15000"/>
            </a:spcAft>
            <a:buChar char="••"/>
          </a:pPr>
          <a:r>
            <a:rPr lang="en-US" sz="1400" kern="1200" dirty="0" smtClean="0"/>
            <a:t>Selection of project and proposal (w2)</a:t>
          </a:r>
          <a:endParaRPr lang="en-US" sz="1400" kern="1200" dirty="0"/>
        </a:p>
        <a:p>
          <a:pPr marL="114300" lvl="1" indent="-114300" algn="l" defTabSz="622300">
            <a:lnSpc>
              <a:spcPct val="90000"/>
            </a:lnSpc>
            <a:spcBef>
              <a:spcPct val="0"/>
            </a:spcBef>
            <a:spcAft>
              <a:spcPct val="15000"/>
            </a:spcAft>
            <a:buChar char="••"/>
          </a:pPr>
          <a:r>
            <a:rPr lang="en-US" sz="1400" kern="1200" dirty="0" smtClean="0"/>
            <a:t>Project schedule (w3)</a:t>
          </a:r>
          <a:endParaRPr lang="en-US" sz="1400" kern="1200" dirty="0"/>
        </a:p>
        <a:p>
          <a:pPr marL="114300" lvl="1" indent="-114300" algn="l" defTabSz="622300">
            <a:lnSpc>
              <a:spcPct val="90000"/>
            </a:lnSpc>
            <a:spcBef>
              <a:spcPct val="0"/>
            </a:spcBef>
            <a:spcAft>
              <a:spcPct val="15000"/>
            </a:spcAft>
            <a:buChar char="••"/>
          </a:pPr>
          <a:r>
            <a:rPr lang="en-US" sz="1400" kern="1200" dirty="0" smtClean="0"/>
            <a:t>Progress report acquiring all parts (w4)</a:t>
          </a:r>
          <a:endParaRPr lang="en-US" sz="1400" kern="1200" dirty="0"/>
        </a:p>
        <a:p>
          <a:pPr marL="114300" lvl="1" indent="-114300" algn="l" defTabSz="622300">
            <a:lnSpc>
              <a:spcPct val="90000"/>
            </a:lnSpc>
            <a:spcBef>
              <a:spcPct val="0"/>
            </a:spcBef>
            <a:spcAft>
              <a:spcPct val="15000"/>
            </a:spcAft>
            <a:buChar char="••"/>
          </a:pPr>
          <a:r>
            <a:rPr lang="en-US" sz="1400" kern="1200" dirty="0" smtClean="0"/>
            <a:t>Obtaining parts towards project (w5)</a:t>
          </a:r>
          <a:endParaRPr lang="en-US" sz="1400" kern="1200" dirty="0"/>
        </a:p>
      </dsp:txBody>
      <dsp:txXfrm rot="-5400000">
        <a:off x="3135460" y="97565"/>
        <a:ext cx="5748491" cy="1168217"/>
      </dsp:txXfrm>
    </dsp:sp>
    <dsp:sp modelId="{08C77654-8D82-4852-ACC6-B961A709AAE1}">
      <dsp:nvSpPr>
        <dsp:cNvPr id="0" name=""/>
        <dsp:cNvSpPr/>
      </dsp:nvSpPr>
      <dsp:spPr>
        <a:xfrm>
          <a:off x="430" y="1096"/>
          <a:ext cx="3131969" cy="134248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bg1"/>
              </a:solidFill>
            </a:rPr>
            <a:t>Week 1-5</a:t>
          </a:r>
          <a:endParaRPr lang="en-US" sz="3800" kern="1200" dirty="0">
            <a:solidFill>
              <a:schemeClr val="bg1"/>
            </a:solidFill>
          </a:endParaRPr>
        </a:p>
      </dsp:txBody>
      <dsp:txXfrm>
        <a:off x="65965" y="66631"/>
        <a:ext cx="3000899" cy="1211411"/>
      </dsp:txXfrm>
    </dsp:sp>
    <dsp:sp modelId="{B648B53B-7C1D-42EE-9775-0A07C71CCD98}">
      <dsp:nvSpPr>
        <dsp:cNvPr id="0" name=""/>
        <dsp:cNvSpPr/>
      </dsp:nvSpPr>
      <dsp:spPr>
        <a:xfrm rot="5400000">
          <a:off x="5338692" y="-863748"/>
          <a:ext cx="1350989" cy="586236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Solder parts to PCB (w6)</a:t>
          </a:r>
          <a:endParaRPr lang="en-US" sz="1200" kern="1200" dirty="0"/>
        </a:p>
        <a:p>
          <a:pPr marL="114300" lvl="1" indent="-114300" algn="l" defTabSz="533400">
            <a:lnSpc>
              <a:spcPct val="90000"/>
            </a:lnSpc>
            <a:spcBef>
              <a:spcPct val="0"/>
            </a:spcBef>
            <a:spcAft>
              <a:spcPct val="15000"/>
            </a:spcAft>
            <a:buChar char="••"/>
          </a:pPr>
          <a:r>
            <a:rPr lang="en-US" sz="1200" kern="1200" dirty="0" smtClean="0"/>
            <a:t>PCB due with blinking LED and reading sensors (w7)</a:t>
          </a:r>
          <a:endParaRPr lang="en-US" sz="1200" kern="1200" dirty="0"/>
        </a:p>
        <a:p>
          <a:pPr marL="114300" lvl="1" indent="-114300" algn="l" defTabSz="533400">
            <a:lnSpc>
              <a:spcPct val="90000"/>
            </a:lnSpc>
            <a:spcBef>
              <a:spcPct val="0"/>
            </a:spcBef>
            <a:spcAft>
              <a:spcPct val="15000"/>
            </a:spcAft>
            <a:buChar char="••"/>
          </a:pPr>
          <a:r>
            <a:rPr lang="en-US" sz="1200" kern="1200" dirty="0" smtClean="0"/>
            <a:t>Script due on blog and build video for Infrared Sensor (w8)</a:t>
          </a:r>
          <a:endParaRPr lang="en-US" sz="1200" kern="1200" dirty="0"/>
        </a:p>
        <a:p>
          <a:pPr marL="114300" lvl="1" indent="-114300" algn="l" defTabSz="533400">
            <a:lnSpc>
              <a:spcPct val="90000"/>
            </a:lnSpc>
            <a:spcBef>
              <a:spcPct val="0"/>
            </a:spcBef>
            <a:spcAft>
              <a:spcPct val="15000"/>
            </a:spcAft>
            <a:buChar char="••"/>
          </a:pPr>
          <a:r>
            <a:rPr lang="en-US" sz="1200" kern="1200" dirty="0" smtClean="0"/>
            <a:t>Placard due onto our blog (w8)</a:t>
          </a:r>
          <a:endParaRPr lang="en-US" sz="1200" kern="1200" dirty="0"/>
        </a:p>
        <a:p>
          <a:pPr marL="114300" lvl="1" indent="-114300" algn="l" defTabSz="533400">
            <a:lnSpc>
              <a:spcPct val="90000"/>
            </a:lnSpc>
            <a:spcBef>
              <a:spcPct val="0"/>
            </a:spcBef>
            <a:spcAft>
              <a:spcPct val="15000"/>
            </a:spcAft>
            <a:buChar char="••"/>
          </a:pPr>
          <a:r>
            <a:rPr lang="en-US" sz="1200" kern="1200" dirty="0" smtClean="0"/>
            <a:t>Build video recorded and uploaded (w9) </a:t>
          </a:r>
          <a:endParaRPr lang="en-US" sz="1200" kern="1200" dirty="0"/>
        </a:p>
        <a:p>
          <a:pPr marL="114300" lvl="1" indent="-114300" algn="l" defTabSz="533400">
            <a:lnSpc>
              <a:spcPct val="90000"/>
            </a:lnSpc>
            <a:spcBef>
              <a:spcPct val="0"/>
            </a:spcBef>
            <a:spcAft>
              <a:spcPct val="15000"/>
            </a:spcAft>
            <a:buChar char="••"/>
          </a:pPr>
          <a:r>
            <a:rPr lang="en-US" sz="1200" kern="1200" dirty="0" smtClean="0"/>
            <a:t>Progress report of IR sensor and images uploaded onto blog (w10)</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rot="-5400000">
        <a:off x="3083003" y="1457891"/>
        <a:ext cx="5796418" cy="1219089"/>
      </dsp:txXfrm>
    </dsp:sp>
    <dsp:sp modelId="{7491B81D-B182-44CE-882F-F2010AEAC0EA}">
      <dsp:nvSpPr>
        <dsp:cNvPr id="0" name=""/>
        <dsp:cNvSpPr/>
      </dsp:nvSpPr>
      <dsp:spPr>
        <a:xfrm>
          <a:off x="430" y="1411902"/>
          <a:ext cx="3082572" cy="13664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bg1"/>
              </a:solidFill>
            </a:rPr>
            <a:t>Week 6-10</a:t>
          </a:r>
          <a:endParaRPr lang="en-US" sz="3800" kern="1200" dirty="0">
            <a:solidFill>
              <a:schemeClr val="bg1"/>
            </a:solidFill>
          </a:endParaRPr>
        </a:p>
      </dsp:txBody>
      <dsp:txXfrm>
        <a:off x="67137" y="1478609"/>
        <a:ext cx="2949158" cy="1233076"/>
      </dsp:txXfrm>
    </dsp:sp>
    <dsp:sp modelId="{9A1F0921-B0AF-40BC-9415-C3C382387AD4}">
      <dsp:nvSpPr>
        <dsp:cNvPr id="0" name=""/>
        <dsp:cNvSpPr/>
      </dsp:nvSpPr>
      <dsp:spPr>
        <a:xfrm rot="5400000">
          <a:off x="5397544" y="544553"/>
          <a:ext cx="1211847" cy="588736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Presentation of </a:t>
          </a:r>
          <a:r>
            <a:rPr lang="en-US" sz="1400" kern="1200" dirty="0" err="1" smtClean="0"/>
            <a:t>powerpoint</a:t>
          </a:r>
          <a:r>
            <a:rPr lang="en-US" sz="1400" kern="1200" dirty="0" smtClean="0"/>
            <a:t> (w11)</a:t>
          </a:r>
          <a:endParaRPr lang="en-US" sz="1400" kern="1200" dirty="0"/>
        </a:p>
        <a:p>
          <a:pPr marL="114300" lvl="1" indent="-114300" algn="l" defTabSz="622300">
            <a:lnSpc>
              <a:spcPct val="90000"/>
            </a:lnSpc>
            <a:spcBef>
              <a:spcPct val="0"/>
            </a:spcBef>
            <a:spcAft>
              <a:spcPct val="15000"/>
            </a:spcAft>
            <a:buChar char="••"/>
          </a:pPr>
          <a:r>
            <a:rPr lang="en-US" sz="1400" kern="1200" dirty="0" smtClean="0"/>
            <a:t>Build instructions due (w12)</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rot="-5400000">
        <a:off x="3059787" y="2941468"/>
        <a:ext cx="5828206" cy="1093533"/>
      </dsp:txXfrm>
    </dsp:sp>
    <dsp:sp modelId="{B26A34E9-DEA4-407D-9D6C-64B9AF6AEE61}">
      <dsp:nvSpPr>
        <dsp:cNvPr id="0" name=""/>
        <dsp:cNvSpPr/>
      </dsp:nvSpPr>
      <dsp:spPr>
        <a:xfrm>
          <a:off x="430" y="2846717"/>
          <a:ext cx="3058926" cy="134794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bg1"/>
              </a:solidFill>
            </a:rPr>
            <a:t>Week </a:t>
          </a:r>
          <a:r>
            <a:rPr lang="en-US" sz="3800" kern="1200" dirty="0" smtClean="0">
              <a:solidFill>
                <a:schemeClr val="bg1"/>
              </a:solidFill>
            </a:rPr>
            <a:t>11-12</a:t>
          </a:r>
          <a:endParaRPr lang="en-US" sz="3800" kern="1200" dirty="0">
            <a:solidFill>
              <a:schemeClr val="bg1"/>
            </a:solidFill>
          </a:endParaRPr>
        </a:p>
      </dsp:txBody>
      <dsp:txXfrm>
        <a:off x="66231" y="2912518"/>
        <a:ext cx="2927324" cy="12163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1/12/2018</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1/12/2018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7F715A1-4ADC-44E0-9587-804FF39D6B22}" type="slidenum">
              <a:rPr lang="en-US" smtClean="0"/>
              <a:t>1</a:t>
            </a:fld>
            <a:endParaRPr lang="en-US"/>
          </a:p>
        </p:txBody>
      </p:sp>
    </p:spTree>
    <p:extLst>
      <p:ext uri="{BB962C8B-B14F-4D97-AF65-F5344CB8AC3E}">
        <p14:creationId xmlns:p14="http://schemas.microsoft.com/office/powerpoint/2010/main" val="258373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7F715A1-4ADC-44E0-9587-804FF39D6B22}" type="slidenum">
              <a:rPr lang="en-US" smtClean="0"/>
              <a:t>2</a:t>
            </a:fld>
            <a:endParaRPr lang="en-US"/>
          </a:p>
        </p:txBody>
      </p:sp>
    </p:spTree>
    <p:extLst>
      <p:ext uri="{BB962C8B-B14F-4D97-AF65-F5344CB8AC3E}">
        <p14:creationId xmlns:p14="http://schemas.microsoft.com/office/powerpoint/2010/main" val="419935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t>6</a:t>
            </a:fld>
            <a:endParaRPr lang="en-US"/>
          </a:p>
        </p:txBody>
      </p:sp>
    </p:spTree>
    <p:extLst>
      <p:ext uri="{BB962C8B-B14F-4D97-AF65-F5344CB8AC3E}">
        <p14:creationId xmlns:p14="http://schemas.microsoft.com/office/powerpoint/2010/main" val="319359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t>7</a:t>
            </a:fld>
            <a:endParaRPr lang="en-US"/>
          </a:p>
        </p:txBody>
      </p:sp>
    </p:spTree>
    <p:extLst>
      <p:ext uri="{BB962C8B-B14F-4D97-AF65-F5344CB8AC3E}">
        <p14:creationId xmlns:p14="http://schemas.microsoft.com/office/powerpoint/2010/main" val="243441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F0622-75E4-48B8-A617-5428CA5926CE}"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1/12/2018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1/12/2018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Infrared Sensors</a:t>
            </a:r>
          </a:p>
        </p:txBody>
      </p:sp>
      <p:sp>
        <p:nvSpPr>
          <p:cNvPr id="3" name="Subtitle 2"/>
          <p:cNvSpPr>
            <a:spLocks noGrp="1"/>
          </p:cNvSpPr>
          <p:nvPr>
            <p:ph type="subTitle" idx="1"/>
          </p:nvPr>
        </p:nvSpPr>
        <p:spPr/>
        <p:txBody>
          <a:bodyPr/>
          <a:lstStyle/>
          <a:p>
            <a:r>
              <a:rPr lang="en-US" dirty="0"/>
              <a:t>Raymond Dang|N01048235 | CENG 317</a:t>
            </a:r>
          </a:p>
        </p:txBody>
      </p:sp>
    </p:spTree>
    <p:extLst>
      <p:ext uri="{BB962C8B-B14F-4D97-AF65-F5344CB8AC3E}">
        <p14:creationId xmlns:p14="http://schemas.microsoft.com/office/powerpoint/2010/main" val="400544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6536"/>
            <a:ext cx="9404723" cy="1400530"/>
          </a:xfrm>
        </p:spPr>
        <p:txBody>
          <a:bodyPr/>
          <a:lstStyle/>
          <a:p>
            <a:r>
              <a:rPr lang="en-US" sz="4800" dirty="0" smtClean="0"/>
              <a:t>Introduction to Infrared Sensors</a:t>
            </a:r>
            <a:endParaRPr lang="en-US" sz="4800" dirty="0"/>
          </a:p>
        </p:txBody>
      </p:sp>
      <p:sp>
        <p:nvSpPr>
          <p:cNvPr id="3" name="Content Placeholder 2"/>
          <p:cNvSpPr>
            <a:spLocks noGrp="1"/>
          </p:cNvSpPr>
          <p:nvPr>
            <p:ph sz="half" idx="1"/>
          </p:nvPr>
        </p:nvSpPr>
        <p:spPr/>
        <p:txBody>
          <a:bodyPr/>
          <a:lstStyle/>
          <a:p>
            <a:r>
              <a:rPr lang="en-US" dirty="0"/>
              <a:t>Infrared Sensor (IR) incorporated with Ultra-Sonic sensor , motor driver and time-of-flight</a:t>
            </a:r>
          </a:p>
          <a:p>
            <a:r>
              <a:rPr lang="en-US" dirty="0"/>
              <a:t>Usage of all the sensors into a robotic vacuum </a:t>
            </a:r>
            <a:endParaRPr lang="en-US" dirty="0" smtClean="0"/>
          </a:p>
          <a:p>
            <a:r>
              <a:rPr lang="en-US" dirty="0" smtClean="0"/>
              <a:t>IR sensors can detect motion up to 30cm or objects that pass in front of the sensor</a:t>
            </a:r>
          </a:p>
          <a:p>
            <a:r>
              <a:rPr lang="en-US" dirty="0" smtClean="0"/>
              <a:t>The way it operates is that the emitter will send out a signal and the signal will be detected by the receiver</a:t>
            </a:r>
            <a:endParaRPr lang="en-US" dirty="0"/>
          </a:p>
        </p:txBody>
      </p:sp>
      <p:sp>
        <p:nvSpPr>
          <p:cNvPr id="4" name="Content Placeholder 3"/>
          <p:cNvSpPr>
            <a:spLocks noGrp="1"/>
          </p:cNvSpPr>
          <p:nvPr>
            <p:ph sz="half" idx="2"/>
          </p:nvPr>
        </p:nvSpPr>
        <p:spPr>
          <a:xfrm>
            <a:off x="5789757" y="2046857"/>
            <a:ext cx="4396341" cy="4200245"/>
          </a:xfrm>
        </p:spPr>
        <p:txBody>
          <a:bodyPr/>
          <a:lstStyle/>
          <a:p>
            <a:r>
              <a:rPr lang="en-US" dirty="0" smtClean="0"/>
              <a:t>Specifications for the IR avoidance sensor:</a:t>
            </a:r>
          </a:p>
          <a:p>
            <a:r>
              <a:rPr lang="en-US" dirty="0" err="1" smtClean="0"/>
              <a:t>Vcc</a:t>
            </a:r>
            <a:r>
              <a:rPr lang="en-US" dirty="0" smtClean="0"/>
              <a:t>: 3.3v to 5v</a:t>
            </a:r>
          </a:p>
          <a:p>
            <a:r>
              <a:rPr lang="en-US" dirty="0" smtClean="0"/>
              <a:t>Detection from 2cm-30cm depending on potentiometer </a:t>
            </a:r>
            <a:endParaRPr lang="en-US" dirty="0"/>
          </a:p>
        </p:txBody>
      </p:sp>
      <p:pic>
        <p:nvPicPr>
          <p:cNvPr id="1028" name="Picture 4" descr="Image result for potentiometer with 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757" y="3883457"/>
            <a:ext cx="61722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78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Budget of Project </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096511295"/>
              </p:ext>
            </p:extLst>
          </p:nvPr>
        </p:nvGraphicFramePr>
        <p:xfrm>
          <a:off x="1103313" y="2052638"/>
          <a:ext cx="8947149" cy="3587624"/>
        </p:xfrm>
        <a:graphic>
          <a:graphicData uri="http://schemas.openxmlformats.org/drawingml/2006/table">
            <a:tbl>
              <a:tblPr firstRow="1" bandRow="1">
                <a:tableStyleId>{5C22544A-7EE6-4342-B048-85BDC9FD1C3A}</a:tableStyleId>
              </a:tblPr>
              <a:tblGrid>
                <a:gridCol w="2982383">
                  <a:extLst>
                    <a:ext uri="{9D8B030D-6E8A-4147-A177-3AD203B41FA5}">
                      <a16:colId xmlns="" xmlns:a16="http://schemas.microsoft.com/office/drawing/2014/main" val="20000"/>
                    </a:ext>
                  </a:extLst>
                </a:gridCol>
                <a:gridCol w="2982383">
                  <a:extLst>
                    <a:ext uri="{9D8B030D-6E8A-4147-A177-3AD203B41FA5}">
                      <a16:colId xmlns="" xmlns:a16="http://schemas.microsoft.com/office/drawing/2014/main" val="20001"/>
                    </a:ext>
                  </a:extLst>
                </a:gridCol>
                <a:gridCol w="2982383">
                  <a:extLst>
                    <a:ext uri="{9D8B030D-6E8A-4147-A177-3AD203B41FA5}">
                      <a16:colId xmlns="" xmlns:a16="http://schemas.microsoft.com/office/drawing/2014/main" val="20002"/>
                    </a:ext>
                  </a:extLst>
                </a:gridCol>
              </a:tblGrid>
              <a:tr h="576866">
                <a:tc>
                  <a:txBody>
                    <a:bodyPr/>
                    <a:lstStyle/>
                    <a:p>
                      <a:r>
                        <a:rPr lang="en-US" dirty="0"/>
                        <a:t>Items Required</a:t>
                      </a:r>
                    </a:p>
                  </a:txBody>
                  <a:tcPr anchor="ctr"/>
                </a:tc>
                <a:tc>
                  <a:txBody>
                    <a:bodyPr/>
                    <a:lstStyle/>
                    <a:p>
                      <a:r>
                        <a:rPr lang="en-US" dirty="0"/>
                        <a:t>Price ($CAD</a:t>
                      </a:r>
                      <a:r>
                        <a:rPr lang="en-US" dirty="0" smtClean="0"/>
                        <a:t>) | Total</a:t>
                      </a:r>
                      <a:endParaRPr lang="en-US" dirty="0"/>
                    </a:p>
                  </a:txBody>
                  <a:tcPr anchor="ctr"/>
                </a:tc>
                <a:tc>
                  <a:txBody>
                    <a:bodyPr/>
                    <a:lstStyle/>
                    <a:p>
                      <a:r>
                        <a:rPr lang="en-US" dirty="0"/>
                        <a:t>Where to purchase </a:t>
                      </a:r>
                    </a:p>
                  </a:txBody>
                  <a:tcPr anchor="ctr"/>
                </a:tc>
                <a:extLst>
                  <a:ext uri="{0D108BD9-81ED-4DB2-BD59-A6C34878D82A}">
                    <a16:rowId xmlns="" xmlns:a16="http://schemas.microsoft.com/office/drawing/2014/main" val="10000"/>
                  </a:ext>
                </a:extLst>
              </a:tr>
              <a:tr h="576866">
                <a:tc>
                  <a:txBody>
                    <a:bodyPr/>
                    <a:lstStyle/>
                    <a:p>
                      <a:r>
                        <a:rPr lang="en-US" dirty="0" smtClean="0"/>
                        <a:t>Raspberry</a:t>
                      </a:r>
                      <a:r>
                        <a:rPr lang="en-US" baseline="0" dirty="0" smtClean="0"/>
                        <a:t> pi 3 starter kit</a:t>
                      </a:r>
                      <a:endParaRPr lang="en-US" dirty="0"/>
                    </a:p>
                  </a:txBody>
                  <a:tcPr anchor="ctr"/>
                </a:tc>
                <a:tc>
                  <a:txBody>
                    <a:bodyPr/>
                    <a:lstStyle/>
                    <a:p>
                      <a:r>
                        <a:rPr lang="en-US" dirty="0" smtClean="0"/>
                        <a:t>$99.99</a:t>
                      </a:r>
                      <a:r>
                        <a:rPr lang="en-US" baseline="0" dirty="0" smtClean="0"/>
                        <a:t> + tax = $112.99</a:t>
                      </a:r>
                      <a:endParaRPr lang="en-US" dirty="0"/>
                    </a:p>
                  </a:txBody>
                  <a:tcPr anchor="ctr"/>
                </a:tc>
                <a:tc>
                  <a:txBody>
                    <a:bodyPr/>
                    <a:lstStyle/>
                    <a:p>
                      <a:r>
                        <a:rPr lang="en-US" dirty="0" smtClean="0"/>
                        <a:t>Amazon.ca</a:t>
                      </a:r>
                      <a:endParaRPr lang="en-US" dirty="0"/>
                    </a:p>
                  </a:txBody>
                  <a:tcPr anchor="ctr"/>
                </a:tc>
                <a:extLst>
                  <a:ext uri="{0D108BD9-81ED-4DB2-BD59-A6C34878D82A}">
                    <a16:rowId xmlns="" xmlns:a16="http://schemas.microsoft.com/office/drawing/2014/main" val="10001"/>
                  </a:ext>
                </a:extLst>
              </a:tr>
              <a:tr h="576866">
                <a:tc>
                  <a:txBody>
                    <a:bodyPr/>
                    <a:lstStyle/>
                    <a:p>
                      <a:r>
                        <a:rPr lang="en-US" dirty="0" smtClean="0"/>
                        <a:t>Infrared</a:t>
                      </a:r>
                      <a:r>
                        <a:rPr lang="en-US" baseline="0" dirty="0" smtClean="0"/>
                        <a:t> obstacle sensor(2)</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$11.50 + tax = $13.00</a:t>
                      </a:r>
                      <a:endParaRPr lang="en-US" dirty="0"/>
                    </a:p>
                  </a:txBody>
                  <a:tcPr anchor="ctr"/>
                </a:tc>
                <a:tc>
                  <a:txBody>
                    <a:bodyPr/>
                    <a:lstStyle/>
                    <a:p>
                      <a:r>
                        <a:rPr lang="en-US" dirty="0" smtClean="0"/>
                        <a:t>Amazon.ca</a:t>
                      </a:r>
                      <a:endParaRPr lang="en-US" dirty="0"/>
                    </a:p>
                  </a:txBody>
                  <a:tcPr anchor="ctr"/>
                </a:tc>
                <a:extLst>
                  <a:ext uri="{0D108BD9-81ED-4DB2-BD59-A6C34878D82A}">
                    <a16:rowId xmlns="" xmlns:a16="http://schemas.microsoft.com/office/drawing/2014/main" val="10002"/>
                  </a:ext>
                </a:extLst>
              </a:tr>
              <a:tr h="576866">
                <a:tc>
                  <a:txBody>
                    <a:bodyPr/>
                    <a:lstStyle/>
                    <a:p>
                      <a:r>
                        <a:rPr lang="en-US" dirty="0" smtClean="0"/>
                        <a:t>Jumper</a:t>
                      </a:r>
                      <a:r>
                        <a:rPr lang="en-US" baseline="0" dirty="0" smtClean="0"/>
                        <a:t> wires (M-F , M-M)</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$10.99</a:t>
                      </a:r>
                      <a:r>
                        <a:rPr lang="en-US" baseline="0" dirty="0" smtClean="0"/>
                        <a:t> + tax = $12.42</a:t>
                      </a:r>
                      <a:endParaRPr lang="en-US" dirty="0"/>
                    </a:p>
                  </a:txBody>
                  <a:tcPr anchor="ctr"/>
                </a:tc>
                <a:tc>
                  <a:txBody>
                    <a:bodyPr/>
                    <a:lstStyle/>
                    <a:p>
                      <a:r>
                        <a:rPr lang="en-US" dirty="0" smtClean="0"/>
                        <a:t>Amazon.ca</a:t>
                      </a:r>
                      <a:endParaRPr lang="en-US" dirty="0"/>
                    </a:p>
                  </a:txBody>
                  <a:tcPr anchor="ctr"/>
                </a:tc>
                <a:extLst>
                  <a:ext uri="{0D108BD9-81ED-4DB2-BD59-A6C34878D82A}">
                    <a16:rowId xmlns="" xmlns:a16="http://schemas.microsoft.com/office/drawing/2014/main" val="10003"/>
                  </a:ext>
                </a:extLst>
              </a:tr>
              <a:tr h="576866">
                <a:tc>
                  <a:txBody>
                    <a:bodyPr/>
                    <a:lstStyle/>
                    <a:p>
                      <a:r>
                        <a:rPr lang="en-US" dirty="0" smtClean="0"/>
                        <a:t>IR</a:t>
                      </a:r>
                      <a:r>
                        <a:rPr lang="en-US" baseline="0" dirty="0" smtClean="0"/>
                        <a:t> emitter &amp; receiver  (pack of 20)</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$9.56</a:t>
                      </a:r>
                      <a:r>
                        <a:rPr lang="en-US" baseline="0" dirty="0" smtClean="0"/>
                        <a:t> +tax = $10.80</a:t>
                      </a:r>
                      <a:endParaRPr lang="en-US" dirty="0"/>
                    </a:p>
                  </a:txBody>
                  <a:tcPr anchor="ctr"/>
                </a:tc>
                <a:tc>
                  <a:txBody>
                    <a:bodyPr/>
                    <a:lstStyle/>
                    <a:p>
                      <a:r>
                        <a:rPr lang="en-US" dirty="0" smtClean="0"/>
                        <a:t>Amazon.ca</a:t>
                      </a:r>
                      <a:endParaRPr lang="en-US" dirty="0"/>
                    </a:p>
                  </a:txBody>
                  <a:tcPr anchor="ctr"/>
                </a:tc>
                <a:extLst>
                  <a:ext uri="{0D108BD9-81ED-4DB2-BD59-A6C34878D82A}">
                    <a16:rowId xmlns="" xmlns:a16="http://schemas.microsoft.com/office/drawing/2014/main" val="10004"/>
                  </a:ext>
                </a:extLst>
              </a:tr>
              <a:tr h="576866">
                <a:tc>
                  <a:txBody>
                    <a:bodyPr/>
                    <a:lstStyle/>
                    <a:p>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Total Cost = $149.21</a:t>
                      </a:r>
                      <a:endParaRPr lang="en-US" b="1" dirty="0"/>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3711157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0280725"/>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59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Project</a:t>
            </a:r>
          </a:p>
        </p:txBody>
      </p:sp>
      <p:sp>
        <p:nvSpPr>
          <p:cNvPr id="3" name="Content Placeholder 2"/>
          <p:cNvSpPr>
            <a:spLocks noGrp="1"/>
          </p:cNvSpPr>
          <p:nvPr>
            <p:ph idx="1"/>
          </p:nvPr>
        </p:nvSpPr>
        <p:spPr/>
        <p:txBody>
          <a:bodyPr/>
          <a:lstStyle/>
          <a:p>
            <a:r>
              <a:rPr lang="en-US" dirty="0" smtClean="0"/>
              <a:t>Test Cases: </a:t>
            </a:r>
          </a:p>
          <a:p>
            <a:r>
              <a:rPr lang="en-US" dirty="0" smtClean="0"/>
              <a:t>Bringing </a:t>
            </a:r>
            <a:r>
              <a:rPr lang="en-US" dirty="0" smtClean="0"/>
              <a:t>an object in the way of the infrared should make the LED and light on the sensor go ON and output on the terminal will say there is an object in the way</a:t>
            </a:r>
          </a:p>
          <a:p>
            <a:r>
              <a:rPr lang="en-US" dirty="0" smtClean="0"/>
              <a:t>Once object is removed from the way of the IR LED and light should go off in the terminal will output that there is nothing in the way</a:t>
            </a:r>
            <a:endParaRPr lang="en-US" dirty="0"/>
          </a:p>
        </p:txBody>
      </p:sp>
    </p:spTree>
    <p:extLst>
      <p:ext uri="{BB962C8B-B14F-4D97-AF65-F5344CB8AC3E}">
        <p14:creationId xmlns:p14="http://schemas.microsoft.com/office/powerpoint/2010/main" val="42380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Knowledge Utilized</a:t>
            </a:r>
          </a:p>
        </p:txBody>
      </p:sp>
      <p:sp>
        <p:nvSpPr>
          <p:cNvPr id="3" name="Content Placeholder 2"/>
          <p:cNvSpPr>
            <a:spLocks noGrp="1"/>
          </p:cNvSpPr>
          <p:nvPr>
            <p:ph sz="half" idx="1"/>
          </p:nvPr>
        </p:nvSpPr>
        <p:spPr>
          <a:xfrm>
            <a:off x="1103312" y="2060576"/>
            <a:ext cx="9241415" cy="3453534"/>
          </a:xfrm>
        </p:spPr>
        <p:txBody>
          <a:bodyPr/>
          <a:lstStyle/>
          <a:p>
            <a:r>
              <a:rPr lang="en-US" dirty="0" smtClean="0"/>
              <a:t>Knowledge of circuits and interpreting schematics to build </a:t>
            </a:r>
            <a:r>
              <a:rPr lang="en-US" dirty="0" smtClean="0"/>
              <a:t>circuits </a:t>
            </a:r>
            <a:endParaRPr lang="en-US" dirty="0" smtClean="0"/>
          </a:p>
          <a:p>
            <a:r>
              <a:rPr lang="en-US" dirty="0" smtClean="0"/>
              <a:t>Created a program in python on the raspberry pi to control the IR using the GPIO headers on the </a:t>
            </a:r>
            <a:r>
              <a:rPr lang="en-US" dirty="0" smtClean="0"/>
              <a:t>pi </a:t>
            </a:r>
            <a:endParaRPr lang="en-US" dirty="0" smtClean="0"/>
          </a:p>
          <a:p>
            <a:r>
              <a:rPr lang="en-US" dirty="0" smtClean="0"/>
              <a:t>Soldering parts onto a PCB</a:t>
            </a:r>
          </a:p>
          <a:p>
            <a:r>
              <a:rPr lang="en-US" dirty="0" smtClean="0"/>
              <a:t>Learned how to use GitHub and keep organized with our project by updating our blogs </a:t>
            </a:r>
            <a:r>
              <a:rPr lang="en-US" dirty="0" smtClean="0"/>
              <a:t>weekly</a:t>
            </a:r>
          </a:p>
          <a:p>
            <a:r>
              <a:rPr lang="en-US" dirty="0" smtClean="0"/>
              <a:t>Problem solving skills such as fixing errors in code or wiring issues with circuits</a:t>
            </a:r>
            <a:endParaRPr lang="en-US" dirty="0" smtClean="0"/>
          </a:p>
          <a:p>
            <a:endParaRPr lang="en-US" dirty="0"/>
          </a:p>
          <a:p>
            <a:endParaRPr lang="en-US" dirty="0"/>
          </a:p>
        </p:txBody>
      </p:sp>
    </p:spTree>
    <p:extLst>
      <p:ext uri="{BB962C8B-B14F-4D97-AF65-F5344CB8AC3E}">
        <p14:creationId xmlns:p14="http://schemas.microsoft.com/office/powerpoint/2010/main" val="1167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cardvacu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088" y="402336"/>
            <a:ext cx="4162425" cy="585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03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83" y="1577879"/>
            <a:ext cx="8825657" cy="1915647"/>
          </a:xfrm>
        </p:spPr>
        <p:txBody>
          <a:bodyPr/>
          <a:lstStyle/>
          <a:p>
            <a:pPr algn="ctr"/>
            <a:r>
              <a:rPr lang="en-US" sz="6000" dirty="0"/>
              <a:t>END. Thank you </a:t>
            </a:r>
          </a:p>
        </p:txBody>
      </p:sp>
      <p:sp>
        <p:nvSpPr>
          <p:cNvPr id="3" name="Text Placeholder 2"/>
          <p:cNvSpPr>
            <a:spLocks noGrp="1"/>
          </p:cNvSpPr>
          <p:nvPr>
            <p:ph type="body" idx="1"/>
          </p:nvPr>
        </p:nvSpPr>
        <p:spPr/>
        <p:txBody>
          <a:bodyPr/>
          <a:lstStyle/>
          <a:p>
            <a:pPr algn="r"/>
            <a:endParaRPr lang="en-US" dirty="0"/>
          </a:p>
        </p:txBody>
      </p:sp>
    </p:spTree>
    <p:extLst>
      <p:ext uri="{BB962C8B-B14F-4D97-AF65-F5344CB8AC3E}">
        <p14:creationId xmlns:p14="http://schemas.microsoft.com/office/powerpoint/2010/main" val="343323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Course Overview (widescreen)</Template>
  <TotalTime>0</TotalTime>
  <Words>424</Words>
  <Application>Microsoft Office PowerPoint</Application>
  <PresentationFormat>Widescreen</PresentationFormat>
  <Paragraphs>59</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Infrared Sensors</vt:lpstr>
      <vt:lpstr>Introduction to Infrared Sensors</vt:lpstr>
      <vt:lpstr>Budget of Project </vt:lpstr>
      <vt:lpstr>Project Schedule </vt:lpstr>
      <vt:lpstr>Demo Of Project</vt:lpstr>
      <vt:lpstr>Course Knowledge Utilized</vt:lpstr>
      <vt:lpstr>PowerPoint Presentation</vt:lpstr>
      <vt:lpstr>END.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2018-01-11T20:43:35Z</dcterms:created>
  <dcterms:modified xsi:type="dcterms:W3CDTF">2018-01-12T18:43:02Z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