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2"/>
  </p:sldMasterIdLst>
  <p:notesMasterIdLst>
    <p:notesMasterId r:id="rId10"/>
  </p:notesMasterIdLst>
  <p:handoutMasterIdLst>
    <p:handoutMasterId r:id="rId11"/>
  </p:handoutMasterIdLst>
  <p:sldIdLst>
    <p:sldId id="256" r:id="rId3"/>
    <p:sldId id="260" r:id="rId4"/>
    <p:sldId id="261" r:id="rId5"/>
    <p:sldId id="274" r:id="rId6"/>
    <p:sldId id="266" r:id="rId7"/>
    <p:sldId id="278" r:id="rId8"/>
    <p:sldId id="272" r:id="rId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988" autoAdjust="0"/>
  </p:normalViewPr>
  <p:slideViewPr>
    <p:cSldViewPr snapToGrid="0" showGuides="1">
      <p:cViewPr varScale="1">
        <p:scale>
          <a:sx n="103" d="100"/>
          <a:sy n="103" d="100"/>
        </p:scale>
        <p:origin x="-438" y="-228"/>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397643-8125-4F1C-A372-ECF3E023D39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5F46C7D-8C5B-44B8-885B-72B553DFBDED}">
      <dgm:prSet phldrT="[Text]"/>
      <dgm:spPr/>
      <dgm:t>
        <a:bodyPr/>
        <a:lstStyle/>
        <a:p>
          <a:r>
            <a:rPr lang="en-US" dirty="0" smtClean="0">
              <a:solidFill>
                <a:schemeClr val="bg1"/>
              </a:solidFill>
            </a:rPr>
            <a:t>Week 1-5</a:t>
          </a:r>
          <a:endParaRPr lang="en-US" dirty="0">
            <a:solidFill>
              <a:schemeClr val="bg1"/>
            </a:solidFill>
          </a:endParaRPr>
        </a:p>
      </dgm:t>
    </dgm:pt>
    <dgm:pt modelId="{CDD8B25A-7C01-4D26-B85F-59F94B555813}" type="parTrans" cxnId="{A5C46D86-E622-4CD3-AD5D-56F2787D9492}">
      <dgm:prSet/>
      <dgm:spPr/>
      <dgm:t>
        <a:bodyPr/>
        <a:lstStyle/>
        <a:p>
          <a:endParaRPr lang="en-US"/>
        </a:p>
      </dgm:t>
    </dgm:pt>
    <dgm:pt modelId="{845FF6B3-6688-4FCD-971F-F6007A755750}" type="sibTrans" cxnId="{A5C46D86-E622-4CD3-AD5D-56F2787D9492}">
      <dgm:prSet/>
      <dgm:spPr/>
      <dgm:t>
        <a:bodyPr/>
        <a:lstStyle/>
        <a:p>
          <a:endParaRPr lang="en-US"/>
        </a:p>
      </dgm:t>
    </dgm:pt>
    <dgm:pt modelId="{9804C411-831F-4DA6-8B1B-9C583352CE3D}">
      <dgm:prSet phldrT="[Text]" custT="1"/>
      <dgm:spPr/>
      <dgm:t>
        <a:bodyPr/>
        <a:lstStyle/>
        <a:p>
          <a:r>
            <a:rPr lang="en-US" sz="1400" dirty="0" smtClean="0"/>
            <a:t>In</a:t>
          </a:r>
          <a:r>
            <a:rPr lang="en-US" sz="1400" baseline="0" dirty="0" smtClean="0"/>
            <a:t> class quiz (w1)</a:t>
          </a:r>
          <a:endParaRPr lang="en-US" sz="1400" dirty="0"/>
        </a:p>
      </dgm:t>
    </dgm:pt>
    <dgm:pt modelId="{10941DF6-D521-4B7D-A157-C3578FDA13BB}" type="parTrans" cxnId="{4699913B-42E8-4C8F-8CDB-095F5ACD8E6F}">
      <dgm:prSet/>
      <dgm:spPr/>
      <dgm:t>
        <a:bodyPr/>
        <a:lstStyle/>
        <a:p>
          <a:endParaRPr lang="en-US"/>
        </a:p>
      </dgm:t>
    </dgm:pt>
    <dgm:pt modelId="{5937179E-E6B7-4288-B225-70592C680919}" type="sibTrans" cxnId="{4699913B-42E8-4C8F-8CDB-095F5ACD8E6F}">
      <dgm:prSet/>
      <dgm:spPr/>
      <dgm:t>
        <a:bodyPr/>
        <a:lstStyle/>
        <a:p>
          <a:endParaRPr lang="en-US"/>
        </a:p>
      </dgm:t>
    </dgm:pt>
    <dgm:pt modelId="{389C0EFA-19BF-411D-A158-4A1EE8E2C12E}">
      <dgm:prSet phldrT="[Text]" custT="1"/>
      <dgm:spPr/>
      <dgm:t>
        <a:bodyPr/>
        <a:lstStyle/>
        <a:p>
          <a:r>
            <a:rPr lang="en-US" sz="1400" dirty="0" smtClean="0"/>
            <a:t>Selection of project and proposal (w2)</a:t>
          </a:r>
          <a:endParaRPr lang="en-US" sz="1400" dirty="0"/>
        </a:p>
      </dgm:t>
    </dgm:pt>
    <dgm:pt modelId="{B48358E2-EB89-48E2-AFBD-BB181A0E33E1}" type="parTrans" cxnId="{BED138B4-15E9-471E-8C3B-E0AF53A0AE5D}">
      <dgm:prSet/>
      <dgm:spPr/>
      <dgm:t>
        <a:bodyPr/>
        <a:lstStyle/>
        <a:p>
          <a:endParaRPr lang="en-US"/>
        </a:p>
      </dgm:t>
    </dgm:pt>
    <dgm:pt modelId="{676BEC3D-CADC-444A-A35B-0F861DE01B81}" type="sibTrans" cxnId="{BED138B4-15E9-471E-8C3B-E0AF53A0AE5D}">
      <dgm:prSet/>
      <dgm:spPr/>
      <dgm:t>
        <a:bodyPr/>
        <a:lstStyle/>
        <a:p>
          <a:endParaRPr lang="en-US"/>
        </a:p>
      </dgm:t>
    </dgm:pt>
    <dgm:pt modelId="{C8FCE1D5-0013-443B-BA52-E4A60EA3FE6D}">
      <dgm:prSet phldrT="[Text]"/>
      <dgm:spPr/>
      <dgm:t>
        <a:bodyPr/>
        <a:lstStyle/>
        <a:p>
          <a:r>
            <a:rPr lang="en-US" dirty="0" smtClean="0">
              <a:solidFill>
                <a:schemeClr val="bg1"/>
              </a:solidFill>
            </a:rPr>
            <a:t>Week 6-10</a:t>
          </a:r>
          <a:endParaRPr lang="en-US" dirty="0">
            <a:solidFill>
              <a:schemeClr val="bg1"/>
            </a:solidFill>
          </a:endParaRPr>
        </a:p>
      </dgm:t>
    </dgm:pt>
    <dgm:pt modelId="{534C5E64-47EE-48C9-A4CD-A367C15C24CB}" type="parTrans" cxnId="{992753B7-1671-45EE-9A52-A87F63B4FA71}">
      <dgm:prSet/>
      <dgm:spPr/>
      <dgm:t>
        <a:bodyPr/>
        <a:lstStyle/>
        <a:p>
          <a:endParaRPr lang="en-US"/>
        </a:p>
      </dgm:t>
    </dgm:pt>
    <dgm:pt modelId="{1C2A5E08-29F2-4695-ACA7-95A34ECB417D}" type="sibTrans" cxnId="{992753B7-1671-45EE-9A52-A87F63B4FA71}">
      <dgm:prSet/>
      <dgm:spPr/>
      <dgm:t>
        <a:bodyPr/>
        <a:lstStyle/>
        <a:p>
          <a:endParaRPr lang="en-US"/>
        </a:p>
      </dgm:t>
    </dgm:pt>
    <dgm:pt modelId="{4E8F3B2F-F18D-4487-BD67-41CFB087905E}">
      <dgm:prSet phldrT="[Text]" custT="1"/>
      <dgm:spPr/>
      <dgm:t>
        <a:bodyPr/>
        <a:lstStyle/>
        <a:p>
          <a:endParaRPr lang="en-US" sz="1200" dirty="0"/>
        </a:p>
      </dgm:t>
    </dgm:pt>
    <dgm:pt modelId="{8368A8F6-1661-4193-94BC-073E76623AB2}" type="parTrans" cxnId="{C15E96C3-226A-4C9B-A627-D6BDB51E1BF5}">
      <dgm:prSet/>
      <dgm:spPr/>
      <dgm:t>
        <a:bodyPr/>
        <a:lstStyle/>
        <a:p>
          <a:endParaRPr lang="en-US"/>
        </a:p>
      </dgm:t>
    </dgm:pt>
    <dgm:pt modelId="{AE714AD0-EBFA-4B17-9313-712B634B1DF8}" type="sibTrans" cxnId="{C15E96C3-226A-4C9B-A627-D6BDB51E1BF5}">
      <dgm:prSet/>
      <dgm:spPr/>
      <dgm:t>
        <a:bodyPr/>
        <a:lstStyle/>
        <a:p>
          <a:endParaRPr lang="en-US"/>
        </a:p>
      </dgm:t>
    </dgm:pt>
    <dgm:pt modelId="{6A8A74D4-03D1-4937-B8C8-7B38C7EA0260}">
      <dgm:prSet phldrT="[Text]"/>
      <dgm:spPr/>
      <dgm:t>
        <a:bodyPr/>
        <a:lstStyle/>
        <a:p>
          <a:r>
            <a:rPr lang="en-US" dirty="0" smtClean="0">
              <a:solidFill>
                <a:schemeClr val="bg1"/>
              </a:solidFill>
            </a:rPr>
            <a:t>Week 11-15</a:t>
          </a:r>
          <a:endParaRPr lang="en-US" dirty="0">
            <a:solidFill>
              <a:schemeClr val="bg1"/>
            </a:solidFill>
          </a:endParaRPr>
        </a:p>
      </dgm:t>
    </dgm:pt>
    <dgm:pt modelId="{B4EBF1B6-3111-4EEE-A303-5A97FE5E0634}" type="parTrans" cxnId="{0A19B143-58AC-48DF-8335-5E07B3EE2C6B}">
      <dgm:prSet/>
      <dgm:spPr/>
      <dgm:t>
        <a:bodyPr/>
        <a:lstStyle/>
        <a:p>
          <a:endParaRPr lang="en-US"/>
        </a:p>
      </dgm:t>
    </dgm:pt>
    <dgm:pt modelId="{6013AA25-446C-4612-B8D9-8C13B3B348A2}" type="sibTrans" cxnId="{0A19B143-58AC-48DF-8335-5E07B3EE2C6B}">
      <dgm:prSet/>
      <dgm:spPr/>
      <dgm:t>
        <a:bodyPr/>
        <a:lstStyle/>
        <a:p>
          <a:endParaRPr lang="en-US"/>
        </a:p>
      </dgm:t>
    </dgm:pt>
    <dgm:pt modelId="{13FC20E3-24F3-4E43-BA2C-BFEA9A5E6181}">
      <dgm:prSet phldrT="[Text]" custT="1"/>
      <dgm:spPr/>
      <dgm:t>
        <a:bodyPr/>
        <a:lstStyle/>
        <a:p>
          <a:r>
            <a:rPr lang="en-US" sz="1400" dirty="0" smtClean="0"/>
            <a:t>Presentation of </a:t>
          </a:r>
          <a:r>
            <a:rPr lang="en-US" sz="1400" dirty="0" err="1" smtClean="0"/>
            <a:t>powerpoint</a:t>
          </a:r>
          <a:r>
            <a:rPr lang="en-US" sz="1400" dirty="0" smtClean="0"/>
            <a:t> (w11)</a:t>
          </a:r>
          <a:endParaRPr lang="en-US" sz="1400" dirty="0"/>
        </a:p>
      </dgm:t>
    </dgm:pt>
    <dgm:pt modelId="{20E3E651-9F89-4232-A78E-7DA54792A69D}" type="parTrans" cxnId="{ACFE6916-B2FA-4B64-AF86-BBC7CF1CB334}">
      <dgm:prSet/>
      <dgm:spPr/>
      <dgm:t>
        <a:bodyPr/>
        <a:lstStyle/>
        <a:p>
          <a:endParaRPr lang="en-US"/>
        </a:p>
      </dgm:t>
    </dgm:pt>
    <dgm:pt modelId="{2954581B-096E-490E-B5BF-AC14E2D13EF1}" type="sibTrans" cxnId="{ACFE6916-B2FA-4B64-AF86-BBC7CF1CB334}">
      <dgm:prSet/>
      <dgm:spPr/>
      <dgm:t>
        <a:bodyPr/>
        <a:lstStyle/>
        <a:p>
          <a:endParaRPr lang="en-US"/>
        </a:p>
      </dgm:t>
    </dgm:pt>
    <dgm:pt modelId="{09A103DB-070E-45E2-85EE-FB5E3CD7CAD5}">
      <dgm:prSet phldrT="[Text]" custT="1"/>
      <dgm:spPr/>
      <dgm:t>
        <a:bodyPr/>
        <a:lstStyle/>
        <a:p>
          <a:r>
            <a:rPr lang="en-US" sz="1400" dirty="0" smtClean="0"/>
            <a:t>Project schedule (w3)</a:t>
          </a:r>
          <a:endParaRPr lang="en-US" sz="1400" dirty="0"/>
        </a:p>
      </dgm:t>
    </dgm:pt>
    <dgm:pt modelId="{B28E84A8-4685-4991-9A1E-E68BA77FA295}" type="parTrans" cxnId="{5460D6FD-58CB-4D32-AB19-F8CAC0780C07}">
      <dgm:prSet/>
      <dgm:spPr/>
      <dgm:t>
        <a:bodyPr/>
        <a:lstStyle/>
        <a:p>
          <a:endParaRPr lang="en-US"/>
        </a:p>
      </dgm:t>
    </dgm:pt>
    <dgm:pt modelId="{9BD2943F-E181-492B-92B4-09E2F396E145}" type="sibTrans" cxnId="{5460D6FD-58CB-4D32-AB19-F8CAC0780C07}">
      <dgm:prSet/>
      <dgm:spPr/>
      <dgm:t>
        <a:bodyPr/>
        <a:lstStyle/>
        <a:p>
          <a:endParaRPr lang="en-US"/>
        </a:p>
      </dgm:t>
    </dgm:pt>
    <dgm:pt modelId="{AB81C759-98AF-444D-BABC-17F825693088}">
      <dgm:prSet phldrT="[Text]" custT="1"/>
      <dgm:spPr/>
      <dgm:t>
        <a:bodyPr/>
        <a:lstStyle/>
        <a:p>
          <a:r>
            <a:rPr lang="en-US" sz="1400" dirty="0" smtClean="0"/>
            <a:t>Progress report acquiring all parts (w4)</a:t>
          </a:r>
          <a:endParaRPr lang="en-US" sz="1400" dirty="0"/>
        </a:p>
      </dgm:t>
    </dgm:pt>
    <dgm:pt modelId="{A8697ECC-7EFA-4F3D-95F1-CCCE4002F752}" type="parTrans" cxnId="{93379940-65E2-452A-913E-68A3F0656AC5}">
      <dgm:prSet/>
      <dgm:spPr/>
      <dgm:t>
        <a:bodyPr/>
        <a:lstStyle/>
        <a:p>
          <a:endParaRPr lang="en-US"/>
        </a:p>
      </dgm:t>
    </dgm:pt>
    <dgm:pt modelId="{1802873D-7808-47F0-8C4D-D4A2D1ADE392}" type="sibTrans" cxnId="{93379940-65E2-452A-913E-68A3F0656AC5}">
      <dgm:prSet/>
      <dgm:spPr/>
      <dgm:t>
        <a:bodyPr/>
        <a:lstStyle/>
        <a:p>
          <a:endParaRPr lang="en-US"/>
        </a:p>
      </dgm:t>
    </dgm:pt>
    <dgm:pt modelId="{D06C39EA-88FF-491A-A601-2B59DC71888A}">
      <dgm:prSet phldrT="[Text]" custT="1"/>
      <dgm:spPr/>
      <dgm:t>
        <a:bodyPr/>
        <a:lstStyle/>
        <a:p>
          <a:r>
            <a:rPr lang="en-US" sz="1200" dirty="0" smtClean="0"/>
            <a:t>PCB due with blinking LED and reading sensors (w7)</a:t>
          </a:r>
          <a:endParaRPr lang="en-US" sz="1200" dirty="0"/>
        </a:p>
      </dgm:t>
    </dgm:pt>
    <dgm:pt modelId="{7BEB754B-C72A-4BD2-98F0-FCE6D62DC4CA}" type="parTrans" cxnId="{EDC53F28-0B7E-4F38-9990-5DF11B1A376D}">
      <dgm:prSet/>
      <dgm:spPr/>
      <dgm:t>
        <a:bodyPr/>
        <a:lstStyle/>
        <a:p>
          <a:endParaRPr lang="en-US"/>
        </a:p>
      </dgm:t>
    </dgm:pt>
    <dgm:pt modelId="{B5E39A68-3EC6-4CBC-95C8-E70580AF46E5}" type="sibTrans" cxnId="{EDC53F28-0B7E-4F38-9990-5DF11B1A376D}">
      <dgm:prSet/>
      <dgm:spPr/>
      <dgm:t>
        <a:bodyPr/>
        <a:lstStyle/>
        <a:p>
          <a:endParaRPr lang="en-US"/>
        </a:p>
      </dgm:t>
    </dgm:pt>
    <dgm:pt modelId="{1B3AFC02-F5C5-4038-BF19-BD2B6639DE77}">
      <dgm:prSet phldrT="[Text]" custT="1"/>
      <dgm:spPr/>
      <dgm:t>
        <a:bodyPr/>
        <a:lstStyle/>
        <a:p>
          <a:r>
            <a:rPr lang="en-US" sz="1400" dirty="0" smtClean="0"/>
            <a:t>Obtaining parts towards project (w5)</a:t>
          </a:r>
          <a:endParaRPr lang="en-US" sz="1400" dirty="0"/>
        </a:p>
      </dgm:t>
    </dgm:pt>
    <dgm:pt modelId="{822E3010-6E81-4F07-BC5C-D3661A7EA03D}" type="parTrans" cxnId="{F89C4ACD-A5F4-443B-9018-4047D3B62488}">
      <dgm:prSet/>
      <dgm:spPr/>
      <dgm:t>
        <a:bodyPr/>
        <a:lstStyle/>
        <a:p>
          <a:endParaRPr lang="en-CA"/>
        </a:p>
      </dgm:t>
    </dgm:pt>
    <dgm:pt modelId="{CA72DFB7-93A0-457D-BF31-AE1CB50B6778}" type="sibTrans" cxnId="{F89C4ACD-A5F4-443B-9018-4047D3B62488}">
      <dgm:prSet/>
      <dgm:spPr/>
      <dgm:t>
        <a:bodyPr/>
        <a:lstStyle/>
        <a:p>
          <a:endParaRPr lang="en-CA"/>
        </a:p>
      </dgm:t>
    </dgm:pt>
    <dgm:pt modelId="{A2F0D8B3-0089-4853-8BC4-763CFA86C977}">
      <dgm:prSet phldrT="[Text]" custT="1"/>
      <dgm:spPr/>
      <dgm:t>
        <a:bodyPr/>
        <a:lstStyle/>
        <a:p>
          <a:r>
            <a:rPr lang="en-US" sz="1200" dirty="0" smtClean="0"/>
            <a:t>Solder parts to PCB (w6)</a:t>
          </a:r>
          <a:endParaRPr lang="en-US" sz="1200" dirty="0"/>
        </a:p>
      </dgm:t>
    </dgm:pt>
    <dgm:pt modelId="{6A034B44-78FC-4911-A081-584CB55C9195}" type="parTrans" cxnId="{BA0743E7-88EC-4589-ACDE-5F1DB1DAFBE7}">
      <dgm:prSet/>
      <dgm:spPr/>
      <dgm:t>
        <a:bodyPr/>
        <a:lstStyle/>
        <a:p>
          <a:endParaRPr lang="en-CA"/>
        </a:p>
      </dgm:t>
    </dgm:pt>
    <dgm:pt modelId="{F0A4B4EB-01B9-47D6-A97B-5ADFED8A3AF0}" type="sibTrans" cxnId="{BA0743E7-88EC-4589-ACDE-5F1DB1DAFBE7}">
      <dgm:prSet/>
      <dgm:spPr/>
      <dgm:t>
        <a:bodyPr/>
        <a:lstStyle/>
        <a:p>
          <a:endParaRPr lang="en-CA"/>
        </a:p>
      </dgm:t>
    </dgm:pt>
    <dgm:pt modelId="{F66F9C09-38B1-4F4F-81C5-5E814EAC6ED2}">
      <dgm:prSet phldrT="[Text]" custT="1"/>
      <dgm:spPr/>
      <dgm:t>
        <a:bodyPr/>
        <a:lstStyle/>
        <a:p>
          <a:r>
            <a:rPr lang="en-US" sz="1200" dirty="0" smtClean="0"/>
            <a:t>Placard due onto our blog (w8)</a:t>
          </a:r>
          <a:endParaRPr lang="en-US" sz="1200" dirty="0"/>
        </a:p>
      </dgm:t>
    </dgm:pt>
    <dgm:pt modelId="{A502396C-A776-4A39-BADA-AA3912598200}" type="parTrans" cxnId="{64380922-13DF-4CE6-AC09-3645A32D49B1}">
      <dgm:prSet/>
      <dgm:spPr/>
      <dgm:t>
        <a:bodyPr/>
        <a:lstStyle/>
        <a:p>
          <a:endParaRPr lang="en-CA"/>
        </a:p>
      </dgm:t>
    </dgm:pt>
    <dgm:pt modelId="{6BB50F80-D9DD-41CF-944A-29F1C104F9C1}" type="sibTrans" cxnId="{64380922-13DF-4CE6-AC09-3645A32D49B1}">
      <dgm:prSet/>
      <dgm:spPr/>
      <dgm:t>
        <a:bodyPr/>
        <a:lstStyle/>
        <a:p>
          <a:endParaRPr lang="en-CA"/>
        </a:p>
      </dgm:t>
    </dgm:pt>
    <dgm:pt modelId="{19A25DA0-FA6C-4922-8A47-3B2E8074EFC8}">
      <dgm:prSet phldrT="[Text]" custT="1"/>
      <dgm:spPr/>
      <dgm:t>
        <a:bodyPr/>
        <a:lstStyle/>
        <a:p>
          <a:r>
            <a:rPr lang="en-US" sz="1200" dirty="0" smtClean="0"/>
            <a:t>Script due on blog and build video for Infrared Sensor (w8)</a:t>
          </a:r>
          <a:endParaRPr lang="en-US" sz="1200" dirty="0"/>
        </a:p>
      </dgm:t>
    </dgm:pt>
    <dgm:pt modelId="{AA558674-9526-4824-A23E-8F160E28F5EA}" type="parTrans" cxnId="{1C4ED749-ACE5-4F97-8C60-53D9BD0C517B}">
      <dgm:prSet/>
      <dgm:spPr/>
      <dgm:t>
        <a:bodyPr/>
        <a:lstStyle/>
        <a:p>
          <a:endParaRPr lang="en-CA"/>
        </a:p>
      </dgm:t>
    </dgm:pt>
    <dgm:pt modelId="{03011125-48F2-49D3-86E0-45B6EF1732DA}" type="sibTrans" cxnId="{1C4ED749-ACE5-4F97-8C60-53D9BD0C517B}">
      <dgm:prSet/>
      <dgm:spPr/>
      <dgm:t>
        <a:bodyPr/>
        <a:lstStyle/>
        <a:p>
          <a:endParaRPr lang="en-CA"/>
        </a:p>
      </dgm:t>
    </dgm:pt>
    <dgm:pt modelId="{F4F56E61-03DC-4BD3-8EBB-A0A6749078CB}">
      <dgm:prSet phldrT="[Text]" custT="1"/>
      <dgm:spPr/>
      <dgm:t>
        <a:bodyPr/>
        <a:lstStyle/>
        <a:p>
          <a:r>
            <a:rPr lang="en-US" sz="1200" dirty="0" smtClean="0"/>
            <a:t>Build video recorded and uploaded (w9) </a:t>
          </a:r>
          <a:endParaRPr lang="en-US" sz="1200" dirty="0"/>
        </a:p>
      </dgm:t>
    </dgm:pt>
    <dgm:pt modelId="{D76AD889-7536-4A78-AB4C-3234096CFFDE}" type="parTrans" cxnId="{9D464E8C-C4BF-4111-9091-C86C06105AA8}">
      <dgm:prSet/>
      <dgm:spPr/>
      <dgm:t>
        <a:bodyPr/>
        <a:lstStyle/>
        <a:p>
          <a:endParaRPr lang="en-CA"/>
        </a:p>
      </dgm:t>
    </dgm:pt>
    <dgm:pt modelId="{0EA1AC1A-C90D-494C-9260-813C7042AEBE}" type="sibTrans" cxnId="{9D464E8C-C4BF-4111-9091-C86C06105AA8}">
      <dgm:prSet/>
      <dgm:spPr/>
      <dgm:t>
        <a:bodyPr/>
        <a:lstStyle/>
        <a:p>
          <a:endParaRPr lang="en-CA"/>
        </a:p>
      </dgm:t>
    </dgm:pt>
    <dgm:pt modelId="{EDA5D8AC-129A-4419-AC70-5654D09F8CF5}">
      <dgm:prSet phldrT="[Text]" custT="1"/>
      <dgm:spPr/>
      <dgm:t>
        <a:bodyPr/>
        <a:lstStyle/>
        <a:p>
          <a:r>
            <a:rPr lang="en-US" sz="1200" dirty="0" smtClean="0"/>
            <a:t>Progress report of IR sensor and images uploaded onto blog (w10)</a:t>
          </a:r>
          <a:endParaRPr lang="en-US" sz="1200" dirty="0"/>
        </a:p>
      </dgm:t>
    </dgm:pt>
    <dgm:pt modelId="{D103896C-1783-4174-9BBD-B189B8E3F862}" type="parTrans" cxnId="{B43B9325-0CB3-49DC-8A73-E36B27F50CD3}">
      <dgm:prSet/>
      <dgm:spPr/>
      <dgm:t>
        <a:bodyPr/>
        <a:lstStyle/>
        <a:p>
          <a:endParaRPr lang="en-CA"/>
        </a:p>
      </dgm:t>
    </dgm:pt>
    <dgm:pt modelId="{F785596E-3F54-4E96-B58D-35F11C85B7AC}" type="sibTrans" cxnId="{B43B9325-0CB3-49DC-8A73-E36B27F50CD3}">
      <dgm:prSet/>
      <dgm:spPr/>
      <dgm:t>
        <a:bodyPr/>
        <a:lstStyle/>
        <a:p>
          <a:endParaRPr lang="en-CA"/>
        </a:p>
      </dgm:t>
    </dgm:pt>
    <dgm:pt modelId="{A3CD2B73-BA14-49FB-9E5F-0178999C63D3}">
      <dgm:prSet phldrT="[Text]" custT="1"/>
      <dgm:spPr/>
      <dgm:t>
        <a:bodyPr/>
        <a:lstStyle/>
        <a:p>
          <a:endParaRPr lang="en-US" sz="1400" dirty="0"/>
        </a:p>
      </dgm:t>
    </dgm:pt>
    <dgm:pt modelId="{1A1ED721-F17B-4201-8A65-FF8D942D117F}" type="parTrans" cxnId="{7A142D7C-CB00-4AC2-9A6D-1C2753C0AA9E}">
      <dgm:prSet/>
      <dgm:spPr/>
      <dgm:t>
        <a:bodyPr/>
        <a:lstStyle/>
        <a:p>
          <a:endParaRPr lang="en-CA"/>
        </a:p>
      </dgm:t>
    </dgm:pt>
    <dgm:pt modelId="{5C7EA61A-6017-4E88-9F61-A2CEC1267089}" type="sibTrans" cxnId="{7A142D7C-CB00-4AC2-9A6D-1C2753C0AA9E}">
      <dgm:prSet/>
      <dgm:spPr/>
      <dgm:t>
        <a:bodyPr/>
        <a:lstStyle/>
        <a:p>
          <a:endParaRPr lang="en-CA"/>
        </a:p>
      </dgm:t>
    </dgm:pt>
    <dgm:pt modelId="{A8B4D639-8278-4C5D-A4D3-871F85EA761F}">
      <dgm:prSet phldrT="[Text]" custT="1"/>
      <dgm:spPr/>
      <dgm:t>
        <a:bodyPr/>
        <a:lstStyle/>
        <a:p>
          <a:r>
            <a:rPr lang="en-US" sz="1400" dirty="0" smtClean="0"/>
            <a:t>Build instructions due (w12)</a:t>
          </a:r>
          <a:endParaRPr lang="en-US" sz="1400" dirty="0"/>
        </a:p>
      </dgm:t>
    </dgm:pt>
    <dgm:pt modelId="{BB1278EC-F4A7-4A46-A72C-D958BB3F03C3}" type="parTrans" cxnId="{F6F7763D-BB56-4497-9F74-73284421DF30}">
      <dgm:prSet/>
      <dgm:spPr/>
      <dgm:t>
        <a:bodyPr/>
        <a:lstStyle/>
        <a:p>
          <a:endParaRPr lang="en-CA"/>
        </a:p>
      </dgm:t>
    </dgm:pt>
    <dgm:pt modelId="{15C06C53-54CB-4381-9C66-10703283773A}" type="sibTrans" cxnId="{F6F7763D-BB56-4497-9F74-73284421DF30}">
      <dgm:prSet/>
      <dgm:spPr/>
      <dgm:t>
        <a:bodyPr/>
        <a:lstStyle/>
        <a:p>
          <a:endParaRPr lang="en-CA"/>
        </a:p>
      </dgm:t>
    </dgm:pt>
    <dgm:pt modelId="{C8B29964-6444-42B7-95B2-6A5BCADA3A67}" type="pres">
      <dgm:prSet presAssocID="{A2397643-8125-4F1C-A372-ECF3E023D390}" presName="Name0" presStyleCnt="0">
        <dgm:presLayoutVars>
          <dgm:dir/>
          <dgm:animLvl val="lvl"/>
          <dgm:resizeHandles val="exact"/>
        </dgm:presLayoutVars>
      </dgm:prSet>
      <dgm:spPr/>
      <dgm:t>
        <a:bodyPr/>
        <a:lstStyle/>
        <a:p>
          <a:endParaRPr lang="en-CA"/>
        </a:p>
      </dgm:t>
    </dgm:pt>
    <dgm:pt modelId="{AECE52BE-5516-4AC0-B433-E8A97E5A6959}" type="pres">
      <dgm:prSet presAssocID="{75F46C7D-8C5B-44B8-885B-72B553DFBDED}" presName="linNode" presStyleCnt="0"/>
      <dgm:spPr/>
    </dgm:pt>
    <dgm:pt modelId="{08C77654-8D82-4852-ACC6-B961A709AAE1}" type="pres">
      <dgm:prSet presAssocID="{75F46C7D-8C5B-44B8-885B-72B553DFBDED}" presName="parentText" presStyleLbl="node1" presStyleIdx="0" presStyleCnt="3" custScaleX="97427" custScaleY="98243">
        <dgm:presLayoutVars>
          <dgm:chMax val="1"/>
          <dgm:bulletEnabled val="1"/>
        </dgm:presLayoutVars>
      </dgm:prSet>
      <dgm:spPr/>
      <dgm:t>
        <a:bodyPr/>
        <a:lstStyle/>
        <a:p>
          <a:endParaRPr lang="en-CA"/>
        </a:p>
      </dgm:t>
    </dgm:pt>
    <dgm:pt modelId="{18E925CD-DA96-4108-9F23-AE05A8DA6274}" type="pres">
      <dgm:prSet presAssocID="{75F46C7D-8C5B-44B8-885B-72B553DFBDED}" presName="descendantText" presStyleLbl="alignAccFollowNode1" presStyleIdx="0" presStyleCnt="3" custScaleX="101692" custScaleY="118425" custLinFactNeighborX="1147" custLinFactNeighborY="854">
        <dgm:presLayoutVars>
          <dgm:bulletEnabled val="1"/>
        </dgm:presLayoutVars>
      </dgm:prSet>
      <dgm:spPr/>
      <dgm:t>
        <a:bodyPr/>
        <a:lstStyle/>
        <a:p>
          <a:endParaRPr lang="en-CA"/>
        </a:p>
      </dgm:t>
    </dgm:pt>
    <dgm:pt modelId="{F58495DC-32AC-4539-8AED-DEBFFCCFE0E5}" type="pres">
      <dgm:prSet presAssocID="{845FF6B3-6688-4FCD-971F-F6007A755750}" presName="sp" presStyleCnt="0"/>
      <dgm:spPr/>
    </dgm:pt>
    <dgm:pt modelId="{D604D9B3-10EE-4962-B7BD-9986132895C7}" type="pres">
      <dgm:prSet presAssocID="{C8FCE1D5-0013-443B-BA52-E4A60EA3FE6D}" presName="linNode" presStyleCnt="0"/>
      <dgm:spPr/>
    </dgm:pt>
    <dgm:pt modelId="{7491B81D-B182-44CE-882F-F2010AEAC0EA}" type="pres">
      <dgm:prSet presAssocID="{C8FCE1D5-0013-443B-BA52-E4A60EA3FE6D}" presName="parentText" presStyleLbl="node1" presStyleIdx="1" presStyleCnt="3">
        <dgm:presLayoutVars>
          <dgm:chMax val="1"/>
          <dgm:bulletEnabled val="1"/>
        </dgm:presLayoutVars>
      </dgm:prSet>
      <dgm:spPr/>
      <dgm:t>
        <a:bodyPr/>
        <a:lstStyle/>
        <a:p>
          <a:endParaRPr lang="en-CA"/>
        </a:p>
      </dgm:t>
    </dgm:pt>
    <dgm:pt modelId="{B648B53B-7C1D-42EE-9775-0A07C71CCD98}" type="pres">
      <dgm:prSet presAssocID="{C8FCE1D5-0013-443B-BA52-E4A60EA3FE6D}" presName="descendantText" presStyleLbl="alignAccFollowNode1" presStyleIdx="1" presStyleCnt="3" custScaleX="106975" custScaleY="123582" custLinFactNeighborY="-2535">
        <dgm:presLayoutVars>
          <dgm:bulletEnabled val="1"/>
        </dgm:presLayoutVars>
      </dgm:prSet>
      <dgm:spPr/>
      <dgm:t>
        <a:bodyPr/>
        <a:lstStyle/>
        <a:p>
          <a:endParaRPr lang="en-CA"/>
        </a:p>
      </dgm:t>
    </dgm:pt>
    <dgm:pt modelId="{CC5E324B-DA9E-4CD8-BC82-0DC84413A471}" type="pres">
      <dgm:prSet presAssocID="{1C2A5E08-29F2-4695-ACA7-95A34ECB417D}" presName="sp" presStyleCnt="0"/>
      <dgm:spPr/>
    </dgm:pt>
    <dgm:pt modelId="{4A27FA38-9C39-4F55-8F9E-F5842224BF78}" type="pres">
      <dgm:prSet presAssocID="{6A8A74D4-03D1-4937-B8C8-7B38C7EA0260}" presName="linNode" presStyleCnt="0"/>
      <dgm:spPr/>
    </dgm:pt>
    <dgm:pt modelId="{B26A34E9-DEA4-407D-9D6C-64B9AF6AEE61}" type="pres">
      <dgm:prSet presAssocID="{6A8A74D4-03D1-4937-B8C8-7B38C7EA0260}" presName="parentText" presStyleLbl="node1" presStyleIdx="2" presStyleCnt="3" custScaleX="113211" custScaleY="98643">
        <dgm:presLayoutVars>
          <dgm:chMax val="1"/>
          <dgm:bulletEnabled val="1"/>
        </dgm:presLayoutVars>
      </dgm:prSet>
      <dgm:spPr/>
      <dgm:t>
        <a:bodyPr/>
        <a:lstStyle/>
        <a:p>
          <a:endParaRPr lang="en-CA"/>
        </a:p>
      </dgm:t>
    </dgm:pt>
    <dgm:pt modelId="{9A1F0921-B0AF-40BC-9415-C3C382387AD4}" type="pres">
      <dgm:prSet presAssocID="{6A8A74D4-03D1-4937-B8C8-7B38C7EA0260}" presName="descendantText" presStyleLbl="alignAccFollowNode1" presStyleIdx="2" presStyleCnt="3" custScaleX="122564" custScaleY="110854" custLinFactNeighborX="358" custLinFactNeighborY="-2969">
        <dgm:presLayoutVars>
          <dgm:bulletEnabled val="1"/>
        </dgm:presLayoutVars>
      </dgm:prSet>
      <dgm:spPr/>
      <dgm:t>
        <a:bodyPr/>
        <a:lstStyle/>
        <a:p>
          <a:endParaRPr lang="en-CA"/>
        </a:p>
      </dgm:t>
    </dgm:pt>
  </dgm:ptLst>
  <dgm:cxnLst>
    <dgm:cxn modelId="{15911F43-C678-4150-8A83-845F525739E1}" type="presOf" srcId="{C8FCE1D5-0013-443B-BA52-E4A60EA3FE6D}" destId="{7491B81D-B182-44CE-882F-F2010AEAC0EA}" srcOrd="0" destOrd="0" presId="urn:microsoft.com/office/officeart/2005/8/layout/vList5"/>
    <dgm:cxn modelId="{BA0743E7-88EC-4589-ACDE-5F1DB1DAFBE7}" srcId="{C8FCE1D5-0013-443B-BA52-E4A60EA3FE6D}" destId="{A2F0D8B3-0089-4853-8BC4-763CFA86C977}" srcOrd="0" destOrd="0" parTransId="{6A034B44-78FC-4911-A081-584CB55C9195}" sibTransId="{F0A4B4EB-01B9-47D6-A97B-5ADFED8A3AF0}"/>
    <dgm:cxn modelId="{B43B9325-0CB3-49DC-8A73-E36B27F50CD3}" srcId="{C8FCE1D5-0013-443B-BA52-E4A60EA3FE6D}" destId="{EDA5D8AC-129A-4419-AC70-5654D09F8CF5}" srcOrd="5" destOrd="0" parTransId="{D103896C-1783-4174-9BBD-B189B8E3F862}" sibTransId="{F785596E-3F54-4E96-B58D-35F11C85B7AC}"/>
    <dgm:cxn modelId="{7FD1FD5C-F3A5-4881-9935-46769BA2A575}" type="presOf" srcId="{09A103DB-070E-45E2-85EE-FB5E3CD7CAD5}" destId="{18E925CD-DA96-4108-9F23-AE05A8DA6274}" srcOrd="0" destOrd="2" presId="urn:microsoft.com/office/officeart/2005/8/layout/vList5"/>
    <dgm:cxn modelId="{ACFE6916-B2FA-4B64-AF86-BBC7CF1CB334}" srcId="{6A8A74D4-03D1-4937-B8C8-7B38C7EA0260}" destId="{13FC20E3-24F3-4E43-BA2C-BFEA9A5E6181}" srcOrd="0" destOrd="0" parTransId="{20E3E651-9F89-4232-A78E-7DA54792A69D}" sibTransId="{2954581B-096E-490E-B5BF-AC14E2D13EF1}"/>
    <dgm:cxn modelId="{FD0522C0-E3F8-4A30-BBB0-018B8DB59595}" type="presOf" srcId="{4E8F3B2F-F18D-4487-BD67-41CFB087905E}" destId="{B648B53B-7C1D-42EE-9775-0A07C71CCD98}" srcOrd="0" destOrd="6" presId="urn:microsoft.com/office/officeart/2005/8/layout/vList5"/>
    <dgm:cxn modelId="{A7237901-8A32-49B0-AD0B-9EE504329D18}" type="presOf" srcId="{AB81C759-98AF-444D-BABC-17F825693088}" destId="{18E925CD-DA96-4108-9F23-AE05A8DA6274}" srcOrd="0" destOrd="3" presId="urn:microsoft.com/office/officeart/2005/8/layout/vList5"/>
    <dgm:cxn modelId="{C15E96C3-226A-4C9B-A627-D6BDB51E1BF5}" srcId="{C8FCE1D5-0013-443B-BA52-E4A60EA3FE6D}" destId="{4E8F3B2F-F18D-4487-BD67-41CFB087905E}" srcOrd="6" destOrd="0" parTransId="{8368A8F6-1661-4193-94BC-073E76623AB2}" sibTransId="{AE714AD0-EBFA-4B17-9313-712B634B1DF8}"/>
    <dgm:cxn modelId="{4699913B-42E8-4C8F-8CDB-095F5ACD8E6F}" srcId="{75F46C7D-8C5B-44B8-885B-72B553DFBDED}" destId="{9804C411-831F-4DA6-8B1B-9C583352CE3D}" srcOrd="0" destOrd="0" parTransId="{10941DF6-D521-4B7D-A157-C3578FDA13BB}" sibTransId="{5937179E-E6B7-4288-B225-70592C680919}"/>
    <dgm:cxn modelId="{57ABB01E-4A53-4571-BB06-995429C666C4}" type="presOf" srcId="{D06C39EA-88FF-491A-A601-2B59DC71888A}" destId="{B648B53B-7C1D-42EE-9775-0A07C71CCD98}" srcOrd="0" destOrd="1" presId="urn:microsoft.com/office/officeart/2005/8/layout/vList5"/>
    <dgm:cxn modelId="{EBFE4EEF-26DC-44E6-8209-675F78AD1483}" type="presOf" srcId="{75F46C7D-8C5B-44B8-885B-72B553DFBDED}" destId="{08C77654-8D82-4852-ACC6-B961A709AAE1}" srcOrd="0" destOrd="0" presId="urn:microsoft.com/office/officeart/2005/8/layout/vList5"/>
    <dgm:cxn modelId="{CBE39B4A-78E1-4125-97A8-258B4CF25F7E}" type="presOf" srcId="{6A8A74D4-03D1-4937-B8C8-7B38C7EA0260}" destId="{B26A34E9-DEA4-407D-9D6C-64B9AF6AEE61}" srcOrd="0" destOrd="0" presId="urn:microsoft.com/office/officeart/2005/8/layout/vList5"/>
    <dgm:cxn modelId="{0A19B143-58AC-48DF-8335-5E07B3EE2C6B}" srcId="{A2397643-8125-4F1C-A372-ECF3E023D390}" destId="{6A8A74D4-03D1-4937-B8C8-7B38C7EA0260}" srcOrd="2" destOrd="0" parTransId="{B4EBF1B6-3111-4EEE-A303-5A97FE5E0634}" sibTransId="{6013AA25-446C-4612-B8D9-8C13B3B348A2}"/>
    <dgm:cxn modelId="{6DC01451-AC09-42D7-A68B-8558B768DE8C}" type="presOf" srcId="{A2397643-8125-4F1C-A372-ECF3E023D390}" destId="{C8B29964-6444-42B7-95B2-6A5BCADA3A67}" srcOrd="0" destOrd="0" presId="urn:microsoft.com/office/officeart/2005/8/layout/vList5"/>
    <dgm:cxn modelId="{1C4ED749-ACE5-4F97-8C60-53D9BD0C517B}" srcId="{C8FCE1D5-0013-443B-BA52-E4A60EA3FE6D}" destId="{19A25DA0-FA6C-4922-8A47-3B2E8074EFC8}" srcOrd="2" destOrd="0" parTransId="{AA558674-9526-4824-A23E-8F160E28F5EA}" sibTransId="{03011125-48F2-49D3-86E0-45B6EF1732DA}"/>
    <dgm:cxn modelId="{9D464E8C-C4BF-4111-9091-C86C06105AA8}" srcId="{C8FCE1D5-0013-443B-BA52-E4A60EA3FE6D}" destId="{F4F56E61-03DC-4BD3-8EBB-A0A6749078CB}" srcOrd="4" destOrd="0" parTransId="{D76AD889-7536-4A78-AB4C-3234096CFFDE}" sibTransId="{0EA1AC1A-C90D-494C-9260-813C7042AEBE}"/>
    <dgm:cxn modelId="{AFE65A59-3925-4A32-8173-4403BAB096FE}" type="presOf" srcId="{A3CD2B73-BA14-49FB-9E5F-0178999C63D3}" destId="{9A1F0921-B0AF-40BC-9415-C3C382387AD4}" srcOrd="0" destOrd="2" presId="urn:microsoft.com/office/officeart/2005/8/layout/vList5"/>
    <dgm:cxn modelId="{FA543951-DF0B-4FE2-A868-72AC9F787A51}" type="presOf" srcId="{EDA5D8AC-129A-4419-AC70-5654D09F8CF5}" destId="{B648B53B-7C1D-42EE-9775-0A07C71CCD98}" srcOrd="0" destOrd="5" presId="urn:microsoft.com/office/officeart/2005/8/layout/vList5"/>
    <dgm:cxn modelId="{C39BC8F6-47AB-4D7C-9E87-FA9C1FD85E3A}" type="presOf" srcId="{19A25DA0-FA6C-4922-8A47-3B2E8074EFC8}" destId="{B648B53B-7C1D-42EE-9775-0A07C71CCD98}" srcOrd="0" destOrd="2" presId="urn:microsoft.com/office/officeart/2005/8/layout/vList5"/>
    <dgm:cxn modelId="{992753B7-1671-45EE-9A52-A87F63B4FA71}" srcId="{A2397643-8125-4F1C-A372-ECF3E023D390}" destId="{C8FCE1D5-0013-443B-BA52-E4A60EA3FE6D}" srcOrd="1" destOrd="0" parTransId="{534C5E64-47EE-48C9-A4CD-A367C15C24CB}" sibTransId="{1C2A5E08-29F2-4695-ACA7-95A34ECB417D}"/>
    <dgm:cxn modelId="{BED138B4-15E9-471E-8C3B-E0AF53A0AE5D}" srcId="{75F46C7D-8C5B-44B8-885B-72B553DFBDED}" destId="{389C0EFA-19BF-411D-A158-4A1EE8E2C12E}" srcOrd="1" destOrd="0" parTransId="{B48358E2-EB89-48E2-AFBD-BB181A0E33E1}" sibTransId="{676BEC3D-CADC-444A-A35B-0F861DE01B81}"/>
    <dgm:cxn modelId="{7A142D7C-CB00-4AC2-9A6D-1C2753C0AA9E}" srcId="{6A8A74D4-03D1-4937-B8C8-7B38C7EA0260}" destId="{A3CD2B73-BA14-49FB-9E5F-0178999C63D3}" srcOrd="2" destOrd="0" parTransId="{1A1ED721-F17B-4201-8A65-FF8D942D117F}" sibTransId="{5C7EA61A-6017-4E88-9F61-A2CEC1267089}"/>
    <dgm:cxn modelId="{97DB99E8-C98C-4606-9D0C-79D0950E9786}" type="presOf" srcId="{A8B4D639-8278-4C5D-A4D3-871F85EA761F}" destId="{9A1F0921-B0AF-40BC-9415-C3C382387AD4}" srcOrd="0" destOrd="1" presId="urn:microsoft.com/office/officeart/2005/8/layout/vList5"/>
    <dgm:cxn modelId="{7F4180B5-3C46-45C3-B072-51BA87C09BB8}" type="presOf" srcId="{389C0EFA-19BF-411D-A158-4A1EE8E2C12E}" destId="{18E925CD-DA96-4108-9F23-AE05A8DA6274}" srcOrd="0" destOrd="1" presId="urn:microsoft.com/office/officeart/2005/8/layout/vList5"/>
    <dgm:cxn modelId="{8ECC1DAB-3006-4BDD-B868-2C9E07CCB4F8}" type="presOf" srcId="{A2F0D8B3-0089-4853-8BC4-763CFA86C977}" destId="{B648B53B-7C1D-42EE-9775-0A07C71CCD98}" srcOrd="0" destOrd="0" presId="urn:microsoft.com/office/officeart/2005/8/layout/vList5"/>
    <dgm:cxn modelId="{6E22D20A-6091-460E-95AA-EC79D3B33CB7}" type="presOf" srcId="{F66F9C09-38B1-4F4F-81C5-5E814EAC6ED2}" destId="{B648B53B-7C1D-42EE-9775-0A07C71CCD98}" srcOrd="0" destOrd="3" presId="urn:microsoft.com/office/officeart/2005/8/layout/vList5"/>
    <dgm:cxn modelId="{7077E872-13AC-41DC-8F6F-9775E9B562E6}" type="presOf" srcId="{1B3AFC02-F5C5-4038-BF19-BD2B6639DE77}" destId="{18E925CD-DA96-4108-9F23-AE05A8DA6274}" srcOrd="0" destOrd="4" presId="urn:microsoft.com/office/officeart/2005/8/layout/vList5"/>
    <dgm:cxn modelId="{EDC53F28-0B7E-4F38-9990-5DF11B1A376D}" srcId="{C8FCE1D5-0013-443B-BA52-E4A60EA3FE6D}" destId="{D06C39EA-88FF-491A-A601-2B59DC71888A}" srcOrd="1" destOrd="0" parTransId="{7BEB754B-C72A-4BD2-98F0-FCE6D62DC4CA}" sibTransId="{B5E39A68-3EC6-4CBC-95C8-E70580AF46E5}"/>
    <dgm:cxn modelId="{AFE0B99D-2E57-430D-A357-ACA44DAC5684}" type="presOf" srcId="{13FC20E3-24F3-4E43-BA2C-BFEA9A5E6181}" destId="{9A1F0921-B0AF-40BC-9415-C3C382387AD4}" srcOrd="0" destOrd="0" presId="urn:microsoft.com/office/officeart/2005/8/layout/vList5"/>
    <dgm:cxn modelId="{A42C5CE1-000A-4B1A-9FC2-3B2B33ECBAC4}" type="presOf" srcId="{9804C411-831F-4DA6-8B1B-9C583352CE3D}" destId="{18E925CD-DA96-4108-9F23-AE05A8DA6274}" srcOrd="0" destOrd="0" presId="urn:microsoft.com/office/officeart/2005/8/layout/vList5"/>
    <dgm:cxn modelId="{F6F7763D-BB56-4497-9F74-73284421DF30}" srcId="{6A8A74D4-03D1-4937-B8C8-7B38C7EA0260}" destId="{A8B4D639-8278-4C5D-A4D3-871F85EA761F}" srcOrd="1" destOrd="0" parTransId="{BB1278EC-F4A7-4A46-A72C-D958BB3F03C3}" sibTransId="{15C06C53-54CB-4381-9C66-10703283773A}"/>
    <dgm:cxn modelId="{5460D6FD-58CB-4D32-AB19-F8CAC0780C07}" srcId="{75F46C7D-8C5B-44B8-885B-72B553DFBDED}" destId="{09A103DB-070E-45E2-85EE-FB5E3CD7CAD5}" srcOrd="2" destOrd="0" parTransId="{B28E84A8-4685-4991-9A1E-E68BA77FA295}" sibTransId="{9BD2943F-E181-492B-92B4-09E2F396E145}"/>
    <dgm:cxn modelId="{F89C4ACD-A5F4-443B-9018-4047D3B62488}" srcId="{75F46C7D-8C5B-44B8-885B-72B553DFBDED}" destId="{1B3AFC02-F5C5-4038-BF19-BD2B6639DE77}" srcOrd="4" destOrd="0" parTransId="{822E3010-6E81-4F07-BC5C-D3661A7EA03D}" sibTransId="{CA72DFB7-93A0-457D-BF31-AE1CB50B6778}"/>
    <dgm:cxn modelId="{93379940-65E2-452A-913E-68A3F0656AC5}" srcId="{75F46C7D-8C5B-44B8-885B-72B553DFBDED}" destId="{AB81C759-98AF-444D-BABC-17F825693088}" srcOrd="3" destOrd="0" parTransId="{A8697ECC-7EFA-4F3D-95F1-CCCE4002F752}" sibTransId="{1802873D-7808-47F0-8C4D-D4A2D1ADE392}"/>
    <dgm:cxn modelId="{A5C46D86-E622-4CD3-AD5D-56F2787D9492}" srcId="{A2397643-8125-4F1C-A372-ECF3E023D390}" destId="{75F46C7D-8C5B-44B8-885B-72B553DFBDED}" srcOrd="0" destOrd="0" parTransId="{CDD8B25A-7C01-4D26-B85F-59F94B555813}" sibTransId="{845FF6B3-6688-4FCD-971F-F6007A755750}"/>
    <dgm:cxn modelId="{64380922-13DF-4CE6-AC09-3645A32D49B1}" srcId="{C8FCE1D5-0013-443B-BA52-E4A60EA3FE6D}" destId="{F66F9C09-38B1-4F4F-81C5-5E814EAC6ED2}" srcOrd="3" destOrd="0" parTransId="{A502396C-A776-4A39-BADA-AA3912598200}" sibTransId="{6BB50F80-D9DD-41CF-944A-29F1C104F9C1}"/>
    <dgm:cxn modelId="{6BB8F681-EB84-454D-8234-FFAC36F5483A}" type="presOf" srcId="{F4F56E61-03DC-4BD3-8EBB-A0A6749078CB}" destId="{B648B53B-7C1D-42EE-9775-0A07C71CCD98}" srcOrd="0" destOrd="4" presId="urn:microsoft.com/office/officeart/2005/8/layout/vList5"/>
    <dgm:cxn modelId="{85A6361F-EE0C-4676-BA1E-09B641178A47}" type="presParOf" srcId="{C8B29964-6444-42B7-95B2-6A5BCADA3A67}" destId="{AECE52BE-5516-4AC0-B433-E8A97E5A6959}" srcOrd="0" destOrd="0" presId="urn:microsoft.com/office/officeart/2005/8/layout/vList5"/>
    <dgm:cxn modelId="{A62B9528-B974-4FDF-8C2D-F05E521CCE37}" type="presParOf" srcId="{AECE52BE-5516-4AC0-B433-E8A97E5A6959}" destId="{08C77654-8D82-4852-ACC6-B961A709AAE1}" srcOrd="0" destOrd="0" presId="urn:microsoft.com/office/officeart/2005/8/layout/vList5"/>
    <dgm:cxn modelId="{E9FF7348-1AC6-4E15-8775-7B936EBA84D6}" type="presParOf" srcId="{AECE52BE-5516-4AC0-B433-E8A97E5A6959}" destId="{18E925CD-DA96-4108-9F23-AE05A8DA6274}" srcOrd="1" destOrd="0" presId="urn:microsoft.com/office/officeart/2005/8/layout/vList5"/>
    <dgm:cxn modelId="{45EF7498-CAC6-4DE2-8F6E-81B62F0954C7}" type="presParOf" srcId="{C8B29964-6444-42B7-95B2-6A5BCADA3A67}" destId="{F58495DC-32AC-4539-8AED-DEBFFCCFE0E5}" srcOrd="1" destOrd="0" presId="urn:microsoft.com/office/officeart/2005/8/layout/vList5"/>
    <dgm:cxn modelId="{56C5AAB0-DE0C-4469-96A9-5913750129FA}" type="presParOf" srcId="{C8B29964-6444-42B7-95B2-6A5BCADA3A67}" destId="{D604D9B3-10EE-4962-B7BD-9986132895C7}" srcOrd="2" destOrd="0" presId="urn:microsoft.com/office/officeart/2005/8/layout/vList5"/>
    <dgm:cxn modelId="{EC052282-7774-425A-9C79-C040BDD8FDB9}" type="presParOf" srcId="{D604D9B3-10EE-4962-B7BD-9986132895C7}" destId="{7491B81D-B182-44CE-882F-F2010AEAC0EA}" srcOrd="0" destOrd="0" presId="urn:microsoft.com/office/officeart/2005/8/layout/vList5"/>
    <dgm:cxn modelId="{F2E7C46B-7E56-4144-A5A9-CB5370E66777}" type="presParOf" srcId="{D604D9B3-10EE-4962-B7BD-9986132895C7}" destId="{B648B53B-7C1D-42EE-9775-0A07C71CCD98}" srcOrd="1" destOrd="0" presId="urn:microsoft.com/office/officeart/2005/8/layout/vList5"/>
    <dgm:cxn modelId="{32E59DA2-FE1C-4037-AAD8-E0E76479082B}" type="presParOf" srcId="{C8B29964-6444-42B7-95B2-6A5BCADA3A67}" destId="{CC5E324B-DA9E-4CD8-BC82-0DC84413A471}" srcOrd="3" destOrd="0" presId="urn:microsoft.com/office/officeart/2005/8/layout/vList5"/>
    <dgm:cxn modelId="{28AF1B48-5F31-49FF-892D-D621B5C8131F}" type="presParOf" srcId="{C8B29964-6444-42B7-95B2-6A5BCADA3A67}" destId="{4A27FA38-9C39-4F55-8F9E-F5842224BF78}" srcOrd="4" destOrd="0" presId="urn:microsoft.com/office/officeart/2005/8/layout/vList5"/>
    <dgm:cxn modelId="{6401FAC5-8213-4DF2-8C51-731CCDBDBD91}" type="presParOf" srcId="{4A27FA38-9C39-4F55-8F9E-F5842224BF78}" destId="{B26A34E9-DEA4-407D-9D6C-64B9AF6AEE61}" srcOrd="0" destOrd="0" presId="urn:microsoft.com/office/officeart/2005/8/layout/vList5"/>
    <dgm:cxn modelId="{21FD02D0-2247-49EC-AD79-3D14F88F7935}" type="presParOf" srcId="{4A27FA38-9C39-4F55-8F9E-F5842224BF78}" destId="{9A1F0921-B0AF-40BC-9415-C3C382387AD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925CD-DA96-4108-9F23-AE05A8DA6274}">
      <dsp:nvSpPr>
        <dsp:cNvPr id="0" name=""/>
        <dsp:cNvSpPr/>
      </dsp:nvSpPr>
      <dsp:spPr>
        <a:xfrm rot="5400000">
          <a:off x="5393998" y="-2224171"/>
          <a:ext cx="1294613" cy="581168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In</a:t>
          </a:r>
          <a:r>
            <a:rPr lang="en-US" sz="1400" kern="1200" baseline="0" dirty="0" smtClean="0"/>
            <a:t> class quiz (w1)</a:t>
          </a:r>
          <a:endParaRPr lang="en-US" sz="1400" kern="1200" dirty="0"/>
        </a:p>
        <a:p>
          <a:pPr marL="114300" lvl="1" indent="-114300" algn="l" defTabSz="622300">
            <a:lnSpc>
              <a:spcPct val="90000"/>
            </a:lnSpc>
            <a:spcBef>
              <a:spcPct val="0"/>
            </a:spcBef>
            <a:spcAft>
              <a:spcPct val="15000"/>
            </a:spcAft>
            <a:buChar char="••"/>
          </a:pPr>
          <a:r>
            <a:rPr lang="en-US" sz="1400" kern="1200" dirty="0" smtClean="0"/>
            <a:t>Selection of project and proposal (w2)</a:t>
          </a:r>
          <a:endParaRPr lang="en-US" sz="1400" kern="1200" dirty="0"/>
        </a:p>
        <a:p>
          <a:pPr marL="114300" lvl="1" indent="-114300" algn="l" defTabSz="622300">
            <a:lnSpc>
              <a:spcPct val="90000"/>
            </a:lnSpc>
            <a:spcBef>
              <a:spcPct val="0"/>
            </a:spcBef>
            <a:spcAft>
              <a:spcPct val="15000"/>
            </a:spcAft>
            <a:buChar char="••"/>
          </a:pPr>
          <a:r>
            <a:rPr lang="en-US" sz="1400" kern="1200" dirty="0" smtClean="0"/>
            <a:t>Project schedule (w3)</a:t>
          </a:r>
          <a:endParaRPr lang="en-US" sz="1400" kern="1200" dirty="0"/>
        </a:p>
        <a:p>
          <a:pPr marL="114300" lvl="1" indent="-114300" algn="l" defTabSz="622300">
            <a:lnSpc>
              <a:spcPct val="90000"/>
            </a:lnSpc>
            <a:spcBef>
              <a:spcPct val="0"/>
            </a:spcBef>
            <a:spcAft>
              <a:spcPct val="15000"/>
            </a:spcAft>
            <a:buChar char="••"/>
          </a:pPr>
          <a:r>
            <a:rPr lang="en-US" sz="1400" kern="1200" dirty="0" smtClean="0"/>
            <a:t>Progress report acquiring all parts (w4)</a:t>
          </a:r>
          <a:endParaRPr lang="en-US" sz="1400" kern="1200" dirty="0"/>
        </a:p>
        <a:p>
          <a:pPr marL="114300" lvl="1" indent="-114300" algn="l" defTabSz="622300">
            <a:lnSpc>
              <a:spcPct val="90000"/>
            </a:lnSpc>
            <a:spcBef>
              <a:spcPct val="0"/>
            </a:spcBef>
            <a:spcAft>
              <a:spcPct val="15000"/>
            </a:spcAft>
            <a:buChar char="••"/>
          </a:pPr>
          <a:r>
            <a:rPr lang="en-US" sz="1400" kern="1200" dirty="0" smtClean="0"/>
            <a:t>Obtaining parts towards project (w5)</a:t>
          </a:r>
          <a:endParaRPr lang="en-US" sz="1400" kern="1200" dirty="0"/>
        </a:p>
      </dsp:txBody>
      <dsp:txXfrm rot="-5400000">
        <a:off x="3135460" y="97565"/>
        <a:ext cx="5748491" cy="1168217"/>
      </dsp:txXfrm>
    </dsp:sp>
    <dsp:sp modelId="{08C77654-8D82-4852-ACC6-B961A709AAE1}">
      <dsp:nvSpPr>
        <dsp:cNvPr id="0" name=""/>
        <dsp:cNvSpPr/>
      </dsp:nvSpPr>
      <dsp:spPr>
        <a:xfrm>
          <a:off x="430" y="1096"/>
          <a:ext cx="3131969" cy="134248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solidFill>
                <a:schemeClr val="bg1"/>
              </a:solidFill>
            </a:rPr>
            <a:t>Week 1-5</a:t>
          </a:r>
          <a:endParaRPr lang="en-US" sz="3800" kern="1200" dirty="0">
            <a:solidFill>
              <a:schemeClr val="bg1"/>
            </a:solidFill>
          </a:endParaRPr>
        </a:p>
      </dsp:txBody>
      <dsp:txXfrm>
        <a:off x="65965" y="66631"/>
        <a:ext cx="3000899" cy="1211411"/>
      </dsp:txXfrm>
    </dsp:sp>
    <dsp:sp modelId="{B648B53B-7C1D-42EE-9775-0A07C71CCD98}">
      <dsp:nvSpPr>
        <dsp:cNvPr id="0" name=""/>
        <dsp:cNvSpPr/>
      </dsp:nvSpPr>
      <dsp:spPr>
        <a:xfrm rot="5400000">
          <a:off x="5338692" y="-863748"/>
          <a:ext cx="1350989" cy="586236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Solder parts to PCB (w6)</a:t>
          </a:r>
          <a:endParaRPr lang="en-US" sz="1200" kern="1200" dirty="0"/>
        </a:p>
        <a:p>
          <a:pPr marL="114300" lvl="1" indent="-114300" algn="l" defTabSz="533400">
            <a:lnSpc>
              <a:spcPct val="90000"/>
            </a:lnSpc>
            <a:spcBef>
              <a:spcPct val="0"/>
            </a:spcBef>
            <a:spcAft>
              <a:spcPct val="15000"/>
            </a:spcAft>
            <a:buChar char="••"/>
          </a:pPr>
          <a:r>
            <a:rPr lang="en-US" sz="1200" kern="1200" dirty="0" smtClean="0"/>
            <a:t>PCB due with blinking LED and reading sensors (w7)</a:t>
          </a:r>
          <a:endParaRPr lang="en-US" sz="1200" kern="1200" dirty="0"/>
        </a:p>
        <a:p>
          <a:pPr marL="114300" lvl="1" indent="-114300" algn="l" defTabSz="533400">
            <a:lnSpc>
              <a:spcPct val="90000"/>
            </a:lnSpc>
            <a:spcBef>
              <a:spcPct val="0"/>
            </a:spcBef>
            <a:spcAft>
              <a:spcPct val="15000"/>
            </a:spcAft>
            <a:buChar char="••"/>
          </a:pPr>
          <a:r>
            <a:rPr lang="en-US" sz="1200" kern="1200" dirty="0" smtClean="0"/>
            <a:t>Script due on blog and build video for Infrared Sensor (w8)</a:t>
          </a:r>
          <a:endParaRPr lang="en-US" sz="1200" kern="1200" dirty="0"/>
        </a:p>
        <a:p>
          <a:pPr marL="114300" lvl="1" indent="-114300" algn="l" defTabSz="533400">
            <a:lnSpc>
              <a:spcPct val="90000"/>
            </a:lnSpc>
            <a:spcBef>
              <a:spcPct val="0"/>
            </a:spcBef>
            <a:spcAft>
              <a:spcPct val="15000"/>
            </a:spcAft>
            <a:buChar char="••"/>
          </a:pPr>
          <a:r>
            <a:rPr lang="en-US" sz="1200" kern="1200" dirty="0" smtClean="0"/>
            <a:t>Placard due onto our blog (w8)</a:t>
          </a:r>
          <a:endParaRPr lang="en-US" sz="1200" kern="1200" dirty="0"/>
        </a:p>
        <a:p>
          <a:pPr marL="114300" lvl="1" indent="-114300" algn="l" defTabSz="533400">
            <a:lnSpc>
              <a:spcPct val="90000"/>
            </a:lnSpc>
            <a:spcBef>
              <a:spcPct val="0"/>
            </a:spcBef>
            <a:spcAft>
              <a:spcPct val="15000"/>
            </a:spcAft>
            <a:buChar char="••"/>
          </a:pPr>
          <a:r>
            <a:rPr lang="en-US" sz="1200" kern="1200" dirty="0" smtClean="0"/>
            <a:t>Build video recorded and uploaded (w9) </a:t>
          </a:r>
          <a:endParaRPr lang="en-US" sz="1200" kern="1200" dirty="0"/>
        </a:p>
        <a:p>
          <a:pPr marL="114300" lvl="1" indent="-114300" algn="l" defTabSz="533400">
            <a:lnSpc>
              <a:spcPct val="90000"/>
            </a:lnSpc>
            <a:spcBef>
              <a:spcPct val="0"/>
            </a:spcBef>
            <a:spcAft>
              <a:spcPct val="15000"/>
            </a:spcAft>
            <a:buChar char="••"/>
          </a:pPr>
          <a:r>
            <a:rPr lang="en-US" sz="1200" kern="1200" dirty="0" smtClean="0"/>
            <a:t>Progress report of IR sensor and images uploaded onto blog (w10)</a:t>
          </a: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rot="-5400000">
        <a:off x="3083003" y="1457891"/>
        <a:ext cx="5796418" cy="1219089"/>
      </dsp:txXfrm>
    </dsp:sp>
    <dsp:sp modelId="{7491B81D-B182-44CE-882F-F2010AEAC0EA}">
      <dsp:nvSpPr>
        <dsp:cNvPr id="0" name=""/>
        <dsp:cNvSpPr/>
      </dsp:nvSpPr>
      <dsp:spPr>
        <a:xfrm>
          <a:off x="430" y="1411902"/>
          <a:ext cx="3082572" cy="13664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solidFill>
                <a:schemeClr val="bg1"/>
              </a:solidFill>
            </a:rPr>
            <a:t>Week 6-10</a:t>
          </a:r>
          <a:endParaRPr lang="en-US" sz="3800" kern="1200" dirty="0">
            <a:solidFill>
              <a:schemeClr val="bg1"/>
            </a:solidFill>
          </a:endParaRPr>
        </a:p>
      </dsp:txBody>
      <dsp:txXfrm>
        <a:off x="67137" y="1478609"/>
        <a:ext cx="2949158" cy="1233076"/>
      </dsp:txXfrm>
    </dsp:sp>
    <dsp:sp modelId="{9A1F0921-B0AF-40BC-9415-C3C382387AD4}">
      <dsp:nvSpPr>
        <dsp:cNvPr id="0" name=""/>
        <dsp:cNvSpPr/>
      </dsp:nvSpPr>
      <dsp:spPr>
        <a:xfrm rot="5400000">
          <a:off x="5397544" y="544553"/>
          <a:ext cx="1211847" cy="5887363"/>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Presentation of </a:t>
          </a:r>
          <a:r>
            <a:rPr lang="en-US" sz="1400" kern="1200" dirty="0" err="1" smtClean="0"/>
            <a:t>powerpoint</a:t>
          </a:r>
          <a:r>
            <a:rPr lang="en-US" sz="1400" kern="1200" dirty="0" smtClean="0"/>
            <a:t> (w11)</a:t>
          </a:r>
          <a:endParaRPr lang="en-US" sz="1400" kern="1200" dirty="0"/>
        </a:p>
        <a:p>
          <a:pPr marL="114300" lvl="1" indent="-114300" algn="l" defTabSz="622300">
            <a:lnSpc>
              <a:spcPct val="90000"/>
            </a:lnSpc>
            <a:spcBef>
              <a:spcPct val="0"/>
            </a:spcBef>
            <a:spcAft>
              <a:spcPct val="15000"/>
            </a:spcAft>
            <a:buChar char="••"/>
          </a:pPr>
          <a:r>
            <a:rPr lang="en-US" sz="1400" kern="1200" dirty="0" smtClean="0"/>
            <a:t>Build instructions due (w12)</a:t>
          </a: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rot="-5400000">
        <a:off x="3059787" y="2941468"/>
        <a:ext cx="5828206" cy="1093533"/>
      </dsp:txXfrm>
    </dsp:sp>
    <dsp:sp modelId="{B26A34E9-DEA4-407D-9D6C-64B9AF6AEE61}">
      <dsp:nvSpPr>
        <dsp:cNvPr id="0" name=""/>
        <dsp:cNvSpPr/>
      </dsp:nvSpPr>
      <dsp:spPr>
        <a:xfrm>
          <a:off x="430" y="2846717"/>
          <a:ext cx="3058926" cy="134794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solidFill>
                <a:schemeClr val="bg1"/>
              </a:solidFill>
            </a:rPr>
            <a:t>Week 11-15</a:t>
          </a:r>
          <a:endParaRPr lang="en-US" sz="3800" kern="1200" dirty="0">
            <a:solidFill>
              <a:schemeClr val="bg1"/>
            </a:solidFill>
          </a:endParaRPr>
        </a:p>
      </dsp:txBody>
      <dsp:txXfrm>
        <a:off x="66231" y="2912518"/>
        <a:ext cx="2927324" cy="12163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1/11/2018</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1/11/2018</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7F715A1-4ADC-44E0-9587-804FF39D6B22}" type="slidenum">
              <a:rPr lang="en-US" smtClean="0"/>
              <a:t>1</a:t>
            </a:fld>
            <a:endParaRPr lang="en-US"/>
          </a:p>
        </p:txBody>
      </p:sp>
    </p:spTree>
    <p:extLst>
      <p:ext uri="{BB962C8B-B14F-4D97-AF65-F5344CB8AC3E}">
        <p14:creationId xmlns:p14="http://schemas.microsoft.com/office/powerpoint/2010/main" val="2583737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7F715A1-4ADC-44E0-9587-804FF39D6B22}" type="slidenum">
              <a:rPr lang="en-US" smtClean="0"/>
              <a:t>2</a:t>
            </a:fld>
            <a:endParaRPr lang="en-US"/>
          </a:p>
        </p:txBody>
      </p:sp>
    </p:spTree>
    <p:extLst>
      <p:ext uri="{BB962C8B-B14F-4D97-AF65-F5344CB8AC3E}">
        <p14:creationId xmlns:p14="http://schemas.microsoft.com/office/powerpoint/2010/main" val="4199356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F0622-75E4-48B8-A617-5428CA5926CE}"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40FF0622-75E4-48B8-A617-5428CA5926CE}" type="datetimeFigureOut">
              <a:rPr lang="en-US" smtClean="0"/>
              <a:t>1/11/2018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1/11/2018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b"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FF0622-75E4-48B8-A617-5428CA5926CE}"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612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FF0622-75E4-48B8-A617-5428CA5926CE}"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0FF0622-75E4-48B8-A617-5428CA5926CE}" type="datetimeFigureOut">
              <a:rPr lang="en-US" smtClean="0"/>
              <a:t>1/11/2018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1/11/2018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0FF0622-75E4-48B8-A617-5428CA5926CE}" type="datetimeFigureOut">
              <a:rPr lang="en-US" smtClean="0"/>
              <a:t>1/11/2018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F0622-75E4-48B8-A617-5428CA5926CE}" type="datetimeFigureOut">
              <a:rPr lang="en-US" smtClean="0"/>
              <a:t>1/11/2018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t>‹#›</a:t>
            </a:fld>
            <a:endParaRPr lang="en-US"/>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a:t>Infrared Sensors</a:t>
            </a:r>
          </a:p>
        </p:txBody>
      </p:sp>
      <p:sp>
        <p:nvSpPr>
          <p:cNvPr id="3" name="Subtitle 2"/>
          <p:cNvSpPr>
            <a:spLocks noGrp="1"/>
          </p:cNvSpPr>
          <p:nvPr>
            <p:ph type="subTitle" idx="1"/>
          </p:nvPr>
        </p:nvSpPr>
        <p:spPr/>
        <p:txBody>
          <a:bodyPr/>
          <a:lstStyle/>
          <a:p>
            <a:r>
              <a:rPr lang="en-US" dirty="0"/>
              <a:t>Raymond Dang|N01048235 | CENG 317</a:t>
            </a:r>
          </a:p>
        </p:txBody>
      </p:sp>
    </p:spTree>
    <p:extLst>
      <p:ext uri="{BB962C8B-B14F-4D97-AF65-F5344CB8AC3E}">
        <p14:creationId xmlns:p14="http://schemas.microsoft.com/office/powerpoint/2010/main" val="4005440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06536"/>
            <a:ext cx="9404723" cy="1400530"/>
          </a:xfrm>
        </p:spPr>
        <p:txBody>
          <a:bodyPr/>
          <a:lstStyle/>
          <a:p>
            <a:r>
              <a:rPr lang="en-US" sz="4800" dirty="0" smtClean="0"/>
              <a:t>Introduction to Infrared Sensors</a:t>
            </a:r>
            <a:endParaRPr lang="en-US" sz="4800" dirty="0"/>
          </a:p>
        </p:txBody>
      </p:sp>
      <p:sp>
        <p:nvSpPr>
          <p:cNvPr id="3" name="Content Placeholder 2"/>
          <p:cNvSpPr>
            <a:spLocks noGrp="1"/>
          </p:cNvSpPr>
          <p:nvPr>
            <p:ph sz="half" idx="1"/>
          </p:nvPr>
        </p:nvSpPr>
        <p:spPr/>
        <p:txBody>
          <a:bodyPr/>
          <a:lstStyle/>
          <a:p>
            <a:r>
              <a:rPr lang="en-US" dirty="0"/>
              <a:t>Infrared Sensor (IR) incorporated with Ultra-Sonic sensor , motor driver and time-of-flight</a:t>
            </a:r>
          </a:p>
          <a:p>
            <a:r>
              <a:rPr lang="en-US" dirty="0"/>
              <a:t>Usage of all the sensors into a robotic vacuum </a:t>
            </a:r>
            <a:endParaRPr lang="en-US" dirty="0" smtClean="0"/>
          </a:p>
          <a:p>
            <a:r>
              <a:rPr lang="en-US" dirty="0" smtClean="0"/>
              <a:t>IR sensors can detect motion up to 30cm or objects that pass in front of the sensor</a:t>
            </a:r>
          </a:p>
          <a:p>
            <a:r>
              <a:rPr lang="en-US" dirty="0" smtClean="0"/>
              <a:t>The way it operates is that </a:t>
            </a:r>
            <a:r>
              <a:rPr lang="en-US" dirty="0" smtClean="0"/>
              <a:t>the emitter will send out a signal and the signal will be detected by the receiver</a:t>
            </a:r>
            <a:endParaRPr lang="en-US" dirty="0"/>
          </a:p>
        </p:txBody>
      </p:sp>
      <p:sp>
        <p:nvSpPr>
          <p:cNvPr id="4" name="Content Placeholder 3"/>
          <p:cNvSpPr>
            <a:spLocks noGrp="1"/>
          </p:cNvSpPr>
          <p:nvPr>
            <p:ph sz="half" idx="2"/>
          </p:nvPr>
        </p:nvSpPr>
        <p:spPr>
          <a:xfrm>
            <a:off x="5789757" y="2046857"/>
            <a:ext cx="4396341" cy="4200245"/>
          </a:xfrm>
        </p:spPr>
        <p:txBody>
          <a:bodyPr/>
          <a:lstStyle/>
          <a:p>
            <a:r>
              <a:rPr lang="en-US" dirty="0" smtClean="0"/>
              <a:t>Specifications for the IR avoidance sensor:</a:t>
            </a:r>
          </a:p>
          <a:p>
            <a:r>
              <a:rPr lang="en-US" dirty="0" err="1" smtClean="0"/>
              <a:t>Vcc</a:t>
            </a:r>
            <a:r>
              <a:rPr lang="en-US" dirty="0" smtClean="0"/>
              <a:t>: 3.3v to 5v</a:t>
            </a:r>
          </a:p>
          <a:p>
            <a:r>
              <a:rPr lang="en-US" dirty="0" smtClean="0"/>
              <a:t>Detection from 2cm-30cm depending on potentiometer </a:t>
            </a:r>
            <a:endParaRPr lang="en-US" dirty="0"/>
          </a:p>
        </p:txBody>
      </p:sp>
      <p:pic>
        <p:nvPicPr>
          <p:cNvPr id="1028" name="Picture 4" descr="Image result for potentiometer with 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757" y="3883457"/>
            <a:ext cx="61722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678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Budget of Project </a:t>
            </a: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096511295"/>
              </p:ext>
            </p:extLst>
          </p:nvPr>
        </p:nvGraphicFramePr>
        <p:xfrm>
          <a:off x="1103313" y="2052638"/>
          <a:ext cx="8947149" cy="3587624"/>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xmlns="" val="20000"/>
                    </a:ext>
                  </a:extLst>
                </a:gridCol>
                <a:gridCol w="2982383">
                  <a:extLst>
                    <a:ext uri="{9D8B030D-6E8A-4147-A177-3AD203B41FA5}">
                      <a16:colId xmlns:a16="http://schemas.microsoft.com/office/drawing/2014/main" xmlns="" val="20001"/>
                    </a:ext>
                  </a:extLst>
                </a:gridCol>
                <a:gridCol w="2982383">
                  <a:extLst>
                    <a:ext uri="{9D8B030D-6E8A-4147-A177-3AD203B41FA5}">
                      <a16:colId xmlns:a16="http://schemas.microsoft.com/office/drawing/2014/main" xmlns="" val="20002"/>
                    </a:ext>
                  </a:extLst>
                </a:gridCol>
              </a:tblGrid>
              <a:tr h="576866">
                <a:tc>
                  <a:txBody>
                    <a:bodyPr/>
                    <a:lstStyle/>
                    <a:p>
                      <a:r>
                        <a:rPr lang="en-US" dirty="0"/>
                        <a:t>Items Required</a:t>
                      </a:r>
                    </a:p>
                  </a:txBody>
                  <a:tcPr anchor="ctr"/>
                </a:tc>
                <a:tc>
                  <a:txBody>
                    <a:bodyPr/>
                    <a:lstStyle/>
                    <a:p>
                      <a:r>
                        <a:rPr lang="en-US" dirty="0"/>
                        <a:t>Price ($CAD</a:t>
                      </a:r>
                      <a:r>
                        <a:rPr lang="en-US" dirty="0" smtClean="0"/>
                        <a:t>) | Total</a:t>
                      </a:r>
                      <a:endParaRPr lang="en-US" dirty="0"/>
                    </a:p>
                  </a:txBody>
                  <a:tcPr anchor="ctr"/>
                </a:tc>
                <a:tc>
                  <a:txBody>
                    <a:bodyPr/>
                    <a:lstStyle/>
                    <a:p>
                      <a:r>
                        <a:rPr lang="en-US" dirty="0"/>
                        <a:t>Where to purchase </a:t>
                      </a:r>
                    </a:p>
                  </a:txBody>
                  <a:tcPr anchor="ctr"/>
                </a:tc>
                <a:extLst>
                  <a:ext uri="{0D108BD9-81ED-4DB2-BD59-A6C34878D82A}">
                    <a16:rowId xmlns:a16="http://schemas.microsoft.com/office/drawing/2014/main" xmlns="" val="10000"/>
                  </a:ext>
                </a:extLst>
              </a:tr>
              <a:tr h="576866">
                <a:tc>
                  <a:txBody>
                    <a:bodyPr/>
                    <a:lstStyle/>
                    <a:p>
                      <a:r>
                        <a:rPr lang="en-US" dirty="0" smtClean="0"/>
                        <a:t>Raspberry</a:t>
                      </a:r>
                      <a:r>
                        <a:rPr lang="en-US" baseline="0" dirty="0" smtClean="0"/>
                        <a:t> pi 3 starter kit</a:t>
                      </a:r>
                      <a:endParaRPr lang="en-US" dirty="0"/>
                    </a:p>
                  </a:txBody>
                  <a:tcPr anchor="ctr"/>
                </a:tc>
                <a:tc>
                  <a:txBody>
                    <a:bodyPr/>
                    <a:lstStyle/>
                    <a:p>
                      <a:r>
                        <a:rPr lang="en-US" dirty="0" smtClean="0"/>
                        <a:t>$99.99</a:t>
                      </a:r>
                      <a:r>
                        <a:rPr lang="en-US" baseline="0" dirty="0" smtClean="0"/>
                        <a:t> + tax = $112.99</a:t>
                      </a:r>
                      <a:endParaRPr lang="en-US" dirty="0"/>
                    </a:p>
                  </a:txBody>
                  <a:tcPr anchor="ctr"/>
                </a:tc>
                <a:tc>
                  <a:txBody>
                    <a:bodyPr/>
                    <a:lstStyle/>
                    <a:p>
                      <a:r>
                        <a:rPr lang="en-US" dirty="0" smtClean="0"/>
                        <a:t>Amazon.ca</a:t>
                      </a:r>
                      <a:endParaRPr lang="en-US" dirty="0"/>
                    </a:p>
                  </a:txBody>
                  <a:tcPr anchor="ctr"/>
                </a:tc>
                <a:extLst>
                  <a:ext uri="{0D108BD9-81ED-4DB2-BD59-A6C34878D82A}">
                    <a16:rowId xmlns:a16="http://schemas.microsoft.com/office/drawing/2014/main" xmlns="" val="10001"/>
                  </a:ext>
                </a:extLst>
              </a:tr>
              <a:tr h="576866">
                <a:tc>
                  <a:txBody>
                    <a:bodyPr/>
                    <a:lstStyle/>
                    <a:p>
                      <a:r>
                        <a:rPr lang="en-US" dirty="0" smtClean="0"/>
                        <a:t>Infrared</a:t>
                      </a:r>
                      <a:r>
                        <a:rPr lang="en-US" baseline="0" dirty="0" smtClean="0"/>
                        <a:t> obstacle sensor(2)</a:t>
                      </a:r>
                      <a:endParaRPr 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$11.50 + tax = $13.00</a:t>
                      </a:r>
                      <a:endParaRPr lang="en-US" dirty="0"/>
                    </a:p>
                  </a:txBody>
                  <a:tcPr anchor="ctr"/>
                </a:tc>
                <a:tc>
                  <a:txBody>
                    <a:bodyPr/>
                    <a:lstStyle/>
                    <a:p>
                      <a:r>
                        <a:rPr lang="en-US" dirty="0" smtClean="0"/>
                        <a:t>Amazon.ca</a:t>
                      </a:r>
                      <a:endParaRPr lang="en-US" dirty="0"/>
                    </a:p>
                  </a:txBody>
                  <a:tcPr anchor="ctr"/>
                </a:tc>
                <a:extLst>
                  <a:ext uri="{0D108BD9-81ED-4DB2-BD59-A6C34878D82A}">
                    <a16:rowId xmlns:a16="http://schemas.microsoft.com/office/drawing/2014/main" xmlns="" val="10002"/>
                  </a:ext>
                </a:extLst>
              </a:tr>
              <a:tr h="576866">
                <a:tc>
                  <a:txBody>
                    <a:bodyPr/>
                    <a:lstStyle/>
                    <a:p>
                      <a:r>
                        <a:rPr lang="en-US" dirty="0" smtClean="0"/>
                        <a:t>Jumper</a:t>
                      </a:r>
                      <a:r>
                        <a:rPr lang="en-US" baseline="0" dirty="0" smtClean="0"/>
                        <a:t> wires (M-F , M-M)</a:t>
                      </a:r>
                      <a:endParaRPr 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$10.99</a:t>
                      </a:r>
                      <a:r>
                        <a:rPr lang="en-US" baseline="0" dirty="0" smtClean="0"/>
                        <a:t> + tax = $12.42</a:t>
                      </a:r>
                      <a:endParaRPr lang="en-US" dirty="0"/>
                    </a:p>
                  </a:txBody>
                  <a:tcPr anchor="ctr"/>
                </a:tc>
                <a:tc>
                  <a:txBody>
                    <a:bodyPr/>
                    <a:lstStyle/>
                    <a:p>
                      <a:r>
                        <a:rPr lang="en-US" dirty="0" smtClean="0"/>
                        <a:t>Amazon.ca</a:t>
                      </a:r>
                      <a:endParaRPr lang="en-US" dirty="0"/>
                    </a:p>
                  </a:txBody>
                  <a:tcPr anchor="ctr"/>
                </a:tc>
                <a:extLst>
                  <a:ext uri="{0D108BD9-81ED-4DB2-BD59-A6C34878D82A}">
                    <a16:rowId xmlns:a16="http://schemas.microsoft.com/office/drawing/2014/main" xmlns="" val="10003"/>
                  </a:ext>
                </a:extLst>
              </a:tr>
              <a:tr h="576866">
                <a:tc>
                  <a:txBody>
                    <a:bodyPr/>
                    <a:lstStyle/>
                    <a:p>
                      <a:r>
                        <a:rPr lang="en-US" dirty="0" smtClean="0"/>
                        <a:t>IR</a:t>
                      </a:r>
                      <a:r>
                        <a:rPr lang="en-US" baseline="0" dirty="0" smtClean="0"/>
                        <a:t> emitter &amp; receiver  (pack of 20)</a:t>
                      </a:r>
                      <a:endParaRPr 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$9.56</a:t>
                      </a:r>
                      <a:r>
                        <a:rPr lang="en-US" baseline="0" dirty="0" smtClean="0"/>
                        <a:t> +tax = $10.80</a:t>
                      </a:r>
                      <a:endParaRPr lang="en-US" dirty="0"/>
                    </a:p>
                  </a:txBody>
                  <a:tcPr anchor="ctr"/>
                </a:tc>
                <a:tc>
                  <a:txBody>
                    <a:bodyPr/>
                    <a:lstStyle/>
                    <a:p>
                      <a:r>
                        <a:rPr lang="en-US" dirty="0" smtClean="0"/>
                        <a:t>Amazon.ca</a:t>
                      </a:r>
                      <a:endParaRPr lang="en-US" dirty="0"/>
                    </a:p>
                  </a:txBody>
                  <a:tcPr anchor="ctr"/>
                </a:tc>
                <a:extLst>
                  <a:ext uri="{0D108BD9-81ED-4DB2-BD59-A6C34878D82A}">
                    <a16:rowId xmlns:a16="http://schemas.microsoft.com/office/drawing/2014/main" xmlns="" val="10004"/>
                  </a:ext>
                </a:extLst>
              </a:tr>
              <a:tr h="576866">
                <a:tc>
                  <a:txBody>
                    <a:bodyPr/>
                    <a:lstStyle/>
                    <a:p>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Total Cost = $149.21</a:t>
                      </a:r>
                      <a:endParaRPr lang="en-US" b="1" dirty="0"/>
                    </a:p>
                  </a:txBody>
                  <a:tcPr anchor="ctr"/>
                </a:tc>
                <a:tc>
                  <a:txBody>
                    <a:bodyPr/>
                    <a:lstStyle/>
                    <a:p>
                      <a:endParaRPr lang="en-US" dirty="0"/>
                    </a:p>
                  </a:txBody>
                  <a:tcPr anchor="ctr"/>
                </a:tc>
              </a:tr>
            </a:tbl>
          </a:graphicData>
        </a:graphic>
      </p:graphicFrame>
    </p:spTree>
    <p:extLst>
      <p:ext uri="{BB962C8B-B14F-4D97-AF65-F5344CB8AC3E}">
        <p14:creationId xmlns:p14="http://schemas.microsoft.com/office/powerpoint/2010/main" val="3711157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5188080"/>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597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Project</a:t>
            </a:r>
          </a:p>
        </p:txBody>
      </p:sp>
      <p:sp>
        <p:nvSpPr>
          <p:cNvPr id="3" name="Content Placeholder 2"/>
          <p:cNvSpPr>
            <a:spLocks noGrp="1"/>
          </p:cNvSpPr>
          <p:nvPr>
            <p:ph idx="1"/>
          </p:nvPr>
        </p:nvSpPr>
        <p:spPr/>
        <p:txBody>
          <a:bodyPr/>
          <a:lstStyle/>
          <a:p>
            <a:r>
              <a:rPr lang="en-US" dirty="0" smtClean="0"/>
              <a:t>Bringing an object in the way of the infrared should make the LED and light on the sensor go ON and output on the terminal will say there is an object in the way</a:t>
            </a:r>
          </a:p>
          <a:p>
            <a:r>
              <a:rPr lang="en-US" dirty="0" smtClean="0"/>
              <a:t>Once object is removed from the way of the IR LED and light should go off in the terminal will output that there is nothing in the way</a:t>
            </a:r>
            <a:endParaRPr lang="en-US" dirty="0"/>
          </a:p>
        </p:txBody>
      </p:sp>
    </p:spTree>
    <p:extLst>
      <p:ext uri="{BB962C8B-B14F-4D97-AF65-F5344CB8AC3E}">
        <p14:creationId xmlns:p14="http://schemas.microsoft.com/office/powerpoint/2010/main" val="42380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Knowledge Utilized</a:t>
            </a:r>
          </a:p>
        </p:txBody>
      </p:sp>
      <p:sp>
        <p:nvSpPr>
          <p:cNvPr id="3" name="Content Placeholder 2"/>
          <p:cNvSpPr>
            <a:spLocks noGrp="1"/>
          </p:cNvSpPr>
          <p:nvPr>
            <p:ph sz="half" idx="1"/>
          </p:nvPr>
        </p:nvSpPr>
        <p:spPr>
          <a:xfrm>
            <a:off x="1103312" y="2060576"/>
            <a:ext cx="9241415" cy="3453534"/>
          </a:xfrm>
        </p:spPr>
        <p:txBody>
          <a:bodyPr/>
          <a:lstStyle/>
          <a:p>
            <a:r>
              <a:rPr lang="en-US" dirty="0" smtClean="0"/>
              <a:t>Knowledge of circuits and interpreting schematics to build circuits</a:t>
            </a:r>
          </a:p>
          <a:p>
            <a:r>
              <a:rPr lang="en-US" dirty="0" smtClean="0"/>
              <a:t>Created a program in python on the raspberry pi to control the IR using the GPIO headers on the pi</a:t>
            </a:r>
          </a:p>
          <a:p>
            <a:r>
              <a:rPr lang="en-US" dirty="0" smtClean="0"/>
              <a:t>Soldering parts onto a PCB</a:t>
            </a:r>
          </a:p>
          <a:p>
            <a:r>
              <a:rPr lang="en-US" dirty="0" smtClean="0"/>
              <a:t>Learned how to use </a:t>
            </a:r>
            <a:r>
              <a:rPr lang="en-US" dirty="0" err="1" smtClean="0"/>
              <a:t>GitHub</a:t>
            </a:r>
            <a:r>
              <a:rPr lang="en-US" dirty="0" smtClean="0"/>
              <a:t> and keep organized with our project by updating our blogs weekly</a:t>
            </a:r>
          </a:p>
          <a:p>
            <a:endParaRPr lang="en-US" dirty="0"/>
          </a:p>
          <a:p>
            <a:endParaRPr lang="en-US" dirty="0"/>
          </a:p>
        </p:txBody>
      </p:sp>
    </p:spTree>
    <p:extLst>
      <p:ext uri="{BB962C8B-B14F-4D97-AF65-F5344CB8AC3E}">
        <p14:creationId xmlns:p14="http://schemas.microsoft.com/office/powerpoint/2010/main" val="1167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83" y="1577879"/>
            <a:ext cx="8825657" cy="1915647"/>
          </a:xfrm>
        </p:spPr>
        <p:txBody>
          <a:bodyPr/>
          <a:lstStyle/>
          <a:p>
            <a:pPr algn="ctr"/>
            <a:r>
              <a:rPr lang="en-US" sz="6000" dirty="0"/>
              <a:t>END. Thank you </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323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Course Overview (widescreen)</Template>
  <TotalTime>0</TotalTime>
  <Words>405</Words>
  <Application>Microsoft Office PowerPoint</Application>
  <PresentationFormat>Custom</PresentationFormat>
  <Paragraphs>55</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Infrared Sensors</vt:lpstr>
      <vt:lpstr>Introduction to Infrared Sensors</vt:lpstr>
      <vt:lpstr>Budget of Project </vt:lpstr>
      <vt:lpstr>Project Schedule </vt:lpstr>
      <vt:lpstr>Demo Of Project</vt:lpstr>
      <vt:lpstr>Course Knowledge Utilized</vt:lpstr>
      <vt:lpstr>END.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2018-01-11T20:43:35Z</dcterms:created>
  <dcterms:modified xsi:type="dcterms:W3CDTF">2018-01-12T05:38:49Z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TC030395169991</vt:lpwstr>
  </property>
</Properties>
</file>