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3" r:id="rId2"/>
    <p:sldId id="274" r:id="rId3"/>
    <p:sldId id="260" r:id="rId4"/>
    <p:sldId id="276" r:id="rId5"/>
    <p:sldId id="256" r:id="rId6"/>
    <p:sldId id="262" r:id="rId7"/>
    <p:sldId id="263" r:id="rId8"/>
    <p:sldId id="268" r:id="rId9"/>
    <p:sldId id="271" r:id="rId10"/>
    <p:sldId id="270" r:id="rId11"/>
    <p:sldId id="264" r:id="rId12"/>
    <p:sldId id="272" r:id="rId13"/>
    <p:sldId id="266" r:id="rId14"/>
    <p:sldId id="269" r:id="rId15"/>
    <p:sldId id="267" r:id="rId16"/>
    <p:sldId id="265" r:id="rId17"/>
    <p:sldId id="258" r:id="rId18"/>
    <p:sldId id="259" r:id="rId19"/>
    <p:sldId id="261" r:id="rId20"/>
  </p:sldIdLst>
  <p:sldSz cx="9144000" cy="6858000" type="screen4x3"/>
  <p:notesSz cx="6797675" cy="9926638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C29-FA57-4FFB-9FEE-EC656E4D9F82}" type="datetimeFigureOut">
              <a:rPr lang="lv-LV" smtClean="0"/>
              <a:t>10.02.2016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116E-F5D8-43E9-BEBB-17A0B29E32D9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C29-FA57-4FFB-9FEE-EC656E4D9F82}" type="datetimeFigureOut">
              <a:rPr lang="lv-LV" smtClean="0"/>
              <a:t>10.02.2016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116E-F5D8-43E9-BEBB-17A0B29E32D9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C29-FA57-4FFB-9FEE-EC656E4D9F82}" type="datetimeFigureOut">
              <a:rPr lang="lv-LV" smtClean="0"/>
              <a:t>10.02.2016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116E-F5D8-43E9-BEBB-17A0B29E32D9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C29-FA57-4FFB-9FEE-EC656E4D9F82}" type="datetimeFigureOut">
              <a:rPr lang="lv-LV" smtClean="0"/>
              <a:t>10.02.2016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116E-F5D8-43E9-BEBB-17A0B29E32D9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C29-FA57-4FFB-9FEE-EC656E4D9F82}" type="datetimeFigureOut">
              <a:rPr lang="lv-LV" smtClean="0"/>
              <a:t>10.02.2016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116E-F5D8-43E9-BEBB-17A0B29E32D9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C29-FA57-4FFB-9FEE-EC656E4D9F82}" type="datetimeFigureOut">
              <a:rPr lang="lv-LV" smtClean="0"/>
              <a:t>10.02.2016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116E-F5D8-43E9-BEBB-17A0B29E32D9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C29-FA57-4FFB-9FEE-EC656E4D9F82}" type="datetimeFigureOut">
              <a:rPr lang="lv-LV" smtClean="0"/>
              <a:t>10.02.2016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116E-F5D8-43E9-BEBB-17A0B29E32D9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C29-FA57-4FFB-9FEE-EC656E4D9F82}" type="datetimeFigureOut">
              <a:rPr lang="lv-LV" smtClean="0"/>
              <a:t>10.02.2016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116E-F5D8-43E9-BEBB-17A0B29E32D9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C29-FA57-4FFB-9FEE-EC656E4D9F82}" type="datetimeFigureOut">
              <a:rPr lang="lv-LV" smtClean="0"/>
              <a:t>10.02.2016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116E-F5D8-43E9-BEBB-17A0B29E32D9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C29-FA57-4FFB-9FEE-EC656E4D9F82}" type="datetimeFigureOut">
              <a:rPr lang="lv-LV" smtClean="0"/>
              <a:t>10.02.2016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116E-F5D8-43E9-BEBB-17A0B29E32D9}" type="slidenum">
              <a:rPr lang="lv-LV" smtClean="0"/>
              <a:t>‹#›</a:t>
            </a:fld>
            <a:endParaRPr lang="lv-LV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C29-FA57-4FFB-9FEE-EC656E4D9F82}" type="datetimeFigureOut">
              <a:rPr lang="lv-LV" smtClean="0"/>
              <a:t>10.02.2016</a:t>
            </a:fld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B116E-F5D8-43E9-BEBB-17A0B29E32D9}" type="slidenum">
              <a:rPr lang="lv-LV" smtClean="0"/>
              <a:t>‹#›</a:t>
            </a:fld>
            <a:endParaRPr lang="lv-LV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E4B116E-F5D8-43E9-BEBB-17A0B29E32D9}" type="slidenum">
              <a:rPr lang="lv-LV" smtClean="0"/>
              <a:t>‹#›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95AC29-FA57-4FFB-9FEE-EC656E4D9F82}" type="datetimeFigureOut">
              <a:rPr lang="lv-LV" smtClean="0"/>
              <a:t>10.02.2016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988840"/>
            <a:ext cx="7772400" cy="749945"/>
          </a:xfrm>
        </p:spPr>
        <p:txBody>
          <a:bodyPr/>
          <a:lstStyle/>
          <a:p>
            <a:pPr algn="ctr"/>
            <a:r>
              <a:rPr lang="lv-LV" sz="7200" dirty="0" smtClean="0"/>
              <a:t>Pitchify</a:t>
            </a:r>
            <a:endParaRPr lang="lv-LV" sz="7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4790" y="3405928"/>
            <a:ext cx="7772400" cy="18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5800" dirty="0" smtClean="0"/>
              <a:t>Bringing startups and investors together </a:t>
            </a:r>
            <a:endParaRPr lang="lv-LV" sz="5800" dirty="0"/>
          </a:p>
        </p:txBody>
      </p:sp>
    </p:spTree>
    <p:extLst>
      <p:ext uri="{BB962C8B-B14F-4D97-AF65-F5344CB8AC3E}">
        <p14:creationId xmlns:p14="http://schemas.microsoft.com/office/powerpoint/2010/main" val="17841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9522" y="692696"/>
            <a:ext cx="7772400" cy="749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4500" dirty="0" smtClean="0"/>
              <a:t>Adding pitch</a:t>
            </a:r>
            <a:endParaRPr lang="lv-LV" sz="4500" dirty="0"/>
          </a:p>
        </p:txBody>
      </p:sp>
      <p:pic>
        <p:nvPicPr>
          <p:cNvPr id="10242" name="Picture 2" descr="https://lh6.googleusercontent.com/eDqIbzFq9Q73Th7P3gKRH2b_f09rFH0-VVKC96dk0D1RVw3bCzpK-ES7SCabER1wmlWK1WDg5QuINIEyjiyPBkbUIeBDxdx8pytu01CtGVMm-O83PAjzdhYsaqEdbdvu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34" y="1916832"/>
            <a:ext cx="51339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9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ropbox\UNI\IT4\companies_view_pit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35370"/>
            <a:ext cx="57435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9522" y="692696"/>
            <a:ext cx="7772400" cy="749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4500" dirty="0" smtClean="0"/>
              <a:t>Companies’ pitches</a:t>
            </a:r>
            <a:endParaRPr lang="lv-LV" sz="4500" dirty="0"/>
          </a:p>
        </p:txBody>
      </p:sp>
    </p:spTree>
    <p:extLst>
      <p:ext uri="{BB962C8B-B14F-4D97-AF65-F5344CB8AC3E}">
        <p14:creationId xmlns:p14="http://schemas.microsoft.com/office/powerpoint/2010/main" val="28824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9522" y="692696"/>
            <a:ext cx="7772400" cy="749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4500" dirty="0" smtClean="0"/>
              <a:t>Edit pitch</a:t>
            </a:r>
          </a:p>
        </p:txBody>
      </p:sp>
      <p:pic>
        <p:nvPicPr>
          <p:cNvPr id="16386" name="Picture 2" descr="C:\Users\svchost\Documents\editP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51" y="1442641"/>
            <a:ext cx="5506542" cy="487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6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9522" y="692696"/>
            <a:ext cx="7772400" cy="749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4500" dirty="0" smtClean="0"/>
              <a:t>Pitches available</a:t>
            </a:r>
            <a:endParaRPr lang="lv-LV" sz="4500" dirty="0"/>
          </a:p>
        </p:txBody>
      </p:sp>
      <p:pic>
        <p:nvPicPr>
          <p:cNvPr id="8194" name="Picture 2" descr="C:\Dropbox\UNI\IT4\investorPit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509" y="1447011"/>
            <a:ext cx="5852426" cy="505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9522" y="317723"/>
            <a:ext cx="7772400" cy="749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4500" dirty="0" smtClean="0"/>
              <a:t>Pitch view </a:t>
            </a:r>
            <a:endParaRPr lang="lv-LV" sz="4500" dirty="0"/>
          </a:p>
        </p:txBody>
      </p:sp>
      <p:pic>
        <p:nvPicPr>
          <p:cNvPr id="14340" name="Picture 4" descr="https://scontent-lhr3-1.xx.fbcdn.net/hphotos-xft1/v/t34.0-12/12665798_967785359975371_1326230913_n.jpg?oh=5b1b322d6a1979fea625339ea7363027&amp;oe=56BD31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148" y="1067668"/>
            <a:ext cx="5052300" cy="546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9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9522" y="692696"/>
            <a:ext cx="7772400" cy="749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4500" dirty="0" smtClean="0"/>
              <a:t>Investors investments</a:t>
            </a:r>
            <a:endParaRPr lang="lv-LV" sz="4500" dirty="0"/>
          </a:p>
        </p:txBody>
      </p:sp>
      <p:pic>
        <p:nvPicPr>
          <p:cNvPr id="9218" name="Picture 2" descr="C:\Dropbox\UNI\IT4\Off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80" y="1477456"/>
            <a:ext cx="4190036" cy="52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9522" y="692696"/>
            <a:ext cx="7772400" cy="749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4500" dirty="0" smtClean="0"/>
              <a:t>Investors investment history</a:t>
            </a:r>
            <a:endParaRPr lang="lv-LV" sz="4500" dirty="0"/>
          </a:p>
        </p:txBody>
      </p:sp>
      <p:pic>
        <p:nvPicPr>
          <p:cNvPr id="7170" name="Picture 2" descr="C:\Dropbox\UNI\IT4\His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3005811" cy="465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16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vchost\Desktop\inves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0" y="3069055"/>
            <a:ext cx="3600451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vchost\Desktop\us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2311400"/>
            <a:ext cx="33813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vchost\Desktop\compani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0" y="4540581"/>
            <a:ext cx="33718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vchost\Desktop\transactio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4521531"/>
            <a:ext cx="33528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59522" y="692696"/>
            <a:ext cx="7772400" cy="749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4500" dirty="0" smtClean="0"/>
              <a:t>Attributes in entities</a:t>
            </a:r>
            <a:endParaRPr lang="lv-LV" sz="4500" dirty="0"/>
          </a:p>
        </p:txBody>
      </p:sp>
    </p:spTree>
    <p:extLst>
      <p:ext uri="{BB962C8B-B14F-4D97-AF65-F5344CB8AC3E}">
        <p14:creationId xmlns:p14="http://schemas.microsoft.com/office/powerpoint/2010/main" val="41724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vchost\Desktop\pit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62237"/>
            <a:ext cx="33718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svchost\Desktop\off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375" y="2662237"/>
            <a:ext cx="4114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59522" y="692696"/>
            <a:ext cx="7772400" cy="749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4500" dirty="0" smtClean="0"/>
              <a:t>Attributes in entities</a:t>
            </a:r>
            <a:endParaRPr lang="lv-LV" sz="4500" dirty="0"/>
          </a:p>
        </p:txBody>
      </p:sp>
    </p:spTree>
    <p:extLst>
      <p:ext uri="{BB962C8B-B14F-4D97-AF65-F5344CB8AC3E}">
        <p14:creationId xmlns:p14="http://schemas.microsoft.com/office/powerpoint/2010/main" val="36493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9522" y="692696"/>
            <a:ext cx="7772400" cy="749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4500" dirty="0"/>
              <a:t>High level system architecture</a:t>
            </a:r>
          </a:p>
        </p:txBody>
      </p:sp>
      <p:pic>
        <p:nvPicPr>
          <p:cNvPr id="1028" name="Picture 4" descr="https://lh6.googleusercontent.com/vhxlAzHAZl4iSy19lUfgPsTC59TCOiPZ3wN6W1Y4czGKpn4-Pxy9e4fze1dWdX4BaGcwvUNIQ0UevoUlV-J6sVHroV7Gs5diBMGeEtYqbIdOy8B5_dhBJkVPDJFNHv27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94" y="1659264"/>
            <a:ext cx="5904656" cy="465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2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052736"/>
            <a:ext cx="7772400" cy="749945"/>
          </a:xfrm>
        </p:spPr>
        <p:txBody>
          <a:bodyPr/>
          <a:lstStyle/>
          <a:p>
            <a:pPr algn="ctr"/>
            <a:r>
              <a:rPr lang="lv-LV" sz="7200" dirty="0" smtClean="0"/>
              <a:t>Pitchify</a:t>
            </a:r>
            <a:endParaRPr lang="lv-LV" sz="7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9552" y="2924944"/>
            <a:ext cx="7772400" cy="1584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3000" dirty="0" smtClean="0"/>
              <a:t>Startups presenting their pitches to the investors on one website</a:t>
            </a:r>
          </a:p>
          <a:p>
            <a:pPr algn="ctr"/>
            <a:endParaRPr lang="lv-LV" sz="3000" dirty="0"/>
          </a:p>
          <a:p>
            <a:pPr algn="ctr"/>
            <a:r>
              <a:rPr lang="lv-LV" sz="3000" dirty="0" smtClean="0"/>
              <a:t>Investors investing into the startups</a:t>
            </a:r>
            <a:endParaRPr lang="lv-LV" sz="3000" dirty="0"/>
          </a:p>
        </p:txBody>
      </p:sp>
    </p:spTree>
    <p:extLst>
      <p:ext uri="{BB962C8B-B14F-4D97-AF65-F5344CB8AC3E}">
        <p14:creationId xmlns:p14="http://schemas.microsoft.com/office/powerpoint/2010/main" val="482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22" y="692696"/>
            <a:ext cx="7772400" cy="749945"/>
          </a:xfrm>
        </p:spPr>
        <p:txBody>
          <a:bodyPr/>
          <a:lstStyle/>
          <a:p>
            <a:pPr algn="ctr"/>
            <a:r>
              <a:rPr lang="lv-LV" sz="4500" dirty="0" smtClean="0"/>
              <a:t>Requirements</a:t>
            </a:r>
            <a:endParaRPr lang="lv-LV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6461760" cy="40100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lv-LV" sz="2400" dirty="0" smtClean="0">
                <a:solidFill>
                  <a:schemeClr val="tx1"/>
                </a:solidFill>
              </a:rPr>
              <a:t>Companies must be able to list their pitches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lv-LV" sz="2400" dirty="0" smtClean="0">
                <a:solidFill>
                  <a:schemeClr val="tx1"/>
                </a:solidFill>
              </a:rPr>
              <a:t>Companies must be able to edit their pitch, in case of error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lv-LV" sz="2400" dirty="0">
                <a:solidFill>
                  <a:schemeClr val="tx1"/>
                </a:solidFill>
              </a:rPr>
              <a:t>Investors must be able to browse pitches and invest in a pitch that they liked for the </a:t>
            </a:r>
            <a:r>
              <a:rPr lang="lv-LV" sz="2400" dirty="0" smtClean="0">
                <a:solidFill>
                  <a:schemeClr val="tx1"/>
                </a:solidFill>
              </a:rPr>
              <a:t>stocks</a:t>
            </a:r>
            <a:endParaRPr lang="lv-LV" sz="24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lv-LV" sz="2400" dirty="0" smtClean="0">
                <a:solidFill>
                  <a:schemeClr val="tx1"/>
                </a:solidFill>
              </a:rPr>
              <a:t>Investors must be able to negotiate for the price of stocks with the companies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lv-LV" sz="2400" dirty="0" smtClean="0">
                <a:solidFill>
                  <a:schemeClr val="tx1"/>
                </a:solidFill>
              </a:rPr>
              <a:t>Investors must be able to see their investments and negotiations with the companies.</a:t>
            </a:r>
          </a:p>
          <a:p>
            <a:pPr marL="342900" indent="-342900">
              <a:buFont typeface="Arial" pitchFamily="34" charset="0"/>
              <a:buChar char="•"/>
            </a:pPr>
            <a:endParaRPr lang="lv-LV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22" y="692696"/>
            <a:ext cx="7772400" cy="749945"/>
          </a:xfrm>
        </p:spPr>
        <p:txBody>
          <a:bodyPr/>
          <a:lstStyle/>
          <a:p>
            <a:pPr algn="ctr"/>
            <a:r>
              <a:rPr lang="lv-LV" sz="4500" dirty="0" smtClean="0"/>
              <a:t>ERD</a:t>
            </a:r>
            <a:endParaRPr lang="lv-LV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1026" name="Picture 2" descr="C:\Dropbox\UNI\IT4\E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62" y="2204864"/>
            <a:ext cx="71818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4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9522" y="692696"/>
            <a:ext cx="7772400" cy="749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4500" dirty="0" smtClean="0"/>
              <a:t>User Personas: Bob</a:t>
            </a:r>
            <a:endParaRPr lang="lv-LV" sz="4500" dirty="0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74888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Meet </a:t>
            </a:r>
            <a:r>
              <a:rPr lang="lv-LV" sz="2200" b="1" dirty="0" smtClean="0"/>
              <a:t>Bob</a:t>
            </a:r>
            <a:r>
              <a:rPr lang="en-US" sz="2200" b="1" dirty="0" smtClean="0"/>
              <a:t>.</a:t>
            </a:r>
            <a:endParaRPr lang="lv-LV" sz="2200" b="1" dirty="0" smtClean="0"/>
          </a:p>
          <a:p>
            <a:r>
              <a:rPr lang="en-US" sz="2200" dirty="0" smtClean="0"/>
              <a:t>Bob is a founder and a director of recently founded company.</a:t>
            </a:r>
            <a:endParaRPr lang="en-US" sz="2200" b="0" dirty="0" smtClean="0">
              <a:effectLst/>
            </a:endParaRPr>
          </a:p>
          <a:p>
            <a:endParaRPr lang="lv-LV" sz="2200" dirty="0" smtClean="0"/>
          </a:p>
          <a:p>
            <a:r>
              <a:rPr lang="lv-LV" sz="2200" b="1" dirty="0" smtClean="0"/>
              <a:t>His circumstances:</a:t>
            </a:r>
          </a:p>
          <a:p>
            <a:r>
              <a:rPr lang="en-US" sz="2200" dirty="0" smtClean="0"/>
              <a:t>Bob did a market research and found out, that people would like to use services provided by his company. Unfortunately, Bob has no money for expensive marketing campaign of the services.</a:t>
            </a:r>
            <a:r>
              <a:rPr lang="lv-LV" sz="2200" dirty="0"/>
              <a:t> </a:t>
            </a:r>
            <a:r>
              <a:rPr lang="en-US" sz="2200" dirty="0" smtClean="0"/>
              <a:t>An investment would allow him to market his company and make money out of offering his services to general public.</a:t>
            </a:r>
            <a:endParaRPr lang="en-US" sz="2200" b="0" dirty="0" smtClean="0">
              <a:effectLst/>
            </a:endParaRPr>
          </a:p>
          <a:p>
            <a:endParaRPr lang="lv-LV" sz="2200" dirty="0" smtClean="0"/>
          </a:p>
          <a:p>
            <a:r>
              <a:rPr lang="lv-LV" sz="2200" b="1" dirty="0" smtClean="0"/>
              <a:t>What would she use the system for:</a:t>
            </a:r>
          </a:p>
          <a:p>
            <a:r>
              <a:rPr lang="en-US" sz="2200" dirty="0" smtClean="0"/>
              <a:t>Bob would use the system to connect to present his idea to the investors and get the necessary funding for his marketing campaign.</a:t>
            </a:r>
            <a:endParaRPr lang="en-US" sz="22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00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9522" y="692696"/>
            <a:ext cx="7772400" cy="749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4500" dirty="0" smtClean="0"/>
              <a:t>User Personas: Tina</a:t>
            </a:r>
            <a:endParaRPr lang="lv-LV" sz="4500" dirty="0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66247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Meet Tina.</a:t>
            </a:r>
            <a:endParaRPr lang="lv-LV" sz="2200" b="1" dirty="0" smtClean="0"/>
          </a:p>
          <a:p>
            <a:r>
              <a:rPr lang="en-US" sz="2200" dirty="0" smtClean="0"/>
              <a:t>Tina is a director of a venture capital (VC) company.</a:t>
            </a:r>
            <a:endParaRPr lang="en-US" sz="2200" b="0" dirty="0" smtClean="0">
              <a:effectLst/>
            </a:endParaRPr>
          </a:p>
          <a:p>
            <a:endParaRPr lang="lv-LV" sz="2200" dirty="0" smtClean="0"/>
          </a:p>
          <a:p>
            <a:r>
              <a:rPr lang="lv-LV" sz="2200" b="1" dirty="0" smtClean="0"/>
              <a:t>Her circumstances:</a:t>
            </a:r>
          </a:p>
          <a:p>
            <a:r>
              <a:rPr lang="en-US" sz="2200" dirty="0" smtClean="0"/>
              <a:t>Her company invests $20 million a month, but this month there were not enough appealing startup ideas to invest in and they have invested only $ 18 million. Tina is looking to invest $ 2 more mill</a:t>
            </a:r>
            <a:r>
              <a:rPr lang="lv-LV" sz="2200" dirty="0" smtClean="0"/>
              <a:t>i</a:t>
            </a:r>
            <a:r>
              <a:rPr lang="en-US" sz="2200" dirty="0" smtClean="0"/>
              <a:t>on in startups. </a:t>
            </a:r>
            <a:endParaRPr lang="en-US" sz="2200" b="0" dirty="0" smtClean="0">
              <a:effectLst/>
            </a:endParaRPr>
          </a:p>
          <a:p>
            <a:endParaRPr lang="lv-LV" sz="2200" dirty="0" smtClean="0"/>
          </a:p>
          <a:p>
            <a:r>
              <a:rPr lang="lv-LV" sz="2200" b="1" dirty="0" smtClean="0"/>
              <a:t>What would she use the system for:</a:t>
            </a:r>
          </a:p>
          <a:p>
            <a:r>
              <a:rPr lang="en-US" sz="2200" dirty="0" smtClean="0"/>
              <a:t>Tina would use the system to find startups worth investing in.</a:t>
            </a:r>
            <a:endParaRPr lang="en-US" sz="22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48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9522" y="692696"/>
            <a:ext cx="7772400" cy="749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4500" dirty="0" smtClean="0"/>
              <a:t>User Personas: Simon</a:t>
            </a:r>
            <a:endParaRPr lang="lv-LV" sz="4500" dirty="0"/>
          </a:p>
        </p:txBody>
      </p:sp>
      <p:sp>
        <p:nvSpPr>
          <p:cNvPr id="5" name="Rectangle 4"/>
          <p:cNvSpPr/>
          <p:nvPr/>
        </p:nvSpPr>
        <p:spPr>
          <a:xfrm>
            <a:off x="755576" y="1772815"/>
            <a:ext cx="662473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Meet </a:t>
            </a:r>
            <a:r>
              <a:rPr lang="lv-LV" sz="2200" b="1" dirty="0" smtClean="0"/>
              <a:t>Simon</a:t>
            </a:r>
            <a:r>
              <a:rPr lang="en-US" sz="2200" b="1" dirty="0" smtClean="0"/>
              <a:t>.</a:t>
            </a:r>
            <a:endParaRPr lang="lv-LV" sz="2200" b="1" dirty="0" smtClean="0"/>
          </a:p>
          <a:p>
            <a:r>
              <a:rPr lang="en-US" sz="2200" dirty="0" smtClean="0"/>
              <a:t>Simon is an angel investor.</a:t>
            </a:r>
            <a:endParaRPr lang="en-US" sz="2200" b="0" dirty="0" smtClean="0">
              <a:effectLst/>
            </a:endParaRPr>
          </a:p>
          <a:p>
            <a:endParaRPr lang="lv-LV" sz="2200" dirty="0" smtClean="0"/>
          </a:p>
          <a:p>
            <a:r>
              <a:rPr lang="lv-LV" sz="2200" b="1" dirty="0" smtClean="0"/>
              <a:t>His circumstances:</a:t>
            </a:r>
          </a:p>
          <a:p>
            <a:r>
              <a:rPr lang="en-US" sz="2200" dirty="0" smtClean="0"/>
              <a:t>Simon is</a:t>
            </a:r>
            <a:r>
              <a:rPr lang="lv-LV" sz="2200" dirty="0" smtClean="0"/>
              <a:t> a</a:t>
            </a:r>
            <a:r>
              <a:rPr lang="en-US" sz="2200" dirty="0" smtClean="0"/>
              <a:t> very busy person. He has lots of meetings every day. To generate maximum possible revenue, Simon tries to be very productive.</a:t>
            </a:r>
            <a:endParaRPr lang="en-US" sz="2200" b="0" dirty="0" smtClean="0">
              <a:effectLst/>
            </a:endParaRPr>
          </a:p>
          <a:p>
            <a:endParaRPr lang="lv-LV" sz="2200" dirty="0" smtClean="0"/>
          </a:p>
          <a:p>
            <a:r>
              <a:rPr lang="lv-LV" sz="2200" b="1" dirty="0" smtClean="0"/>
              <a:t>What would she use the system for:</a:t>
            </a:r>
          </a:p>
          <a:p>
            <a:r>
              <a:rPr lang="en-US" sz="2200" dirty="0" smtClean="0"/>
              <a:t>Simon would use the system to efficiently find startups to invest in between his meetings.</a:t>
            </a:r>
            <a:endParaRPr lang="lv-LV" sz="2200" dirty="0" smtClean="0"/>
          </a:p>
        </p:txBody>
      </p:sp>
    </p:spTree>
    <p:extLst>
      <p:ext uri="{BB962C8B-B14F-4D97-AF65-F5344CB8AC3E}">
        <p14:creationId xmlns:p14="http://schemas.microsoft.com/office/powerpoint/2010/main" val="30948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9522" y="692696"/>
            <a:ext cx="7772400" cy="749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4500" dirty="0" smtClean="0"/>
              <a:t>Homepage</a:t>
            </a:r>
            <a:endParaRPr lang="lv-LV" sz="45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6" y="1628800"/>
            <a:ext cx="77057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4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9522" y="692696"/>
            <a:ext cx="7772400" cy="749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v-LV" sz="4500" dirty="0" smtClean="0"/>
              <a:t>Header</a:t>
            </a:r>
          </a:p>
        </p:txBody>
      </p:sp>
      <p:pic>
        <p:nvPicPr>
          <p:cNvPr id="15362" name="Picture 2" descr="C:\Users\svchost\Desktop\loggedIn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14334"/>
            <a:ext cx="5948710" cy="445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2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238</TotalTime>
  <Words>385</Words>
  <Application>Microsoft Office PowerPoint</Application>
  <PresentationFormat>On-screen Show (4:3)</PresentationFormat>
  <Paragraphs>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Pitchify</vt:lpstr>
      <vt:lpstr>Pitchify</vt:lpstr>
      <vt:lpstr>Requirements</vt:lpstr>
      <vt:lpstr>ERD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svchost</dc:creator>
  <cp:lastModifiedBy>svchost</cp:lastModifiedBy>
  <cp:revision>11</cp:revision>
  <cp:lastPrinted>2016-02-10T13:34:07Z</cp:lastPrinted>
  <dcterms:created xsi:type="dcterms:W3CDTF">2016-02-10T12:09:33Z</dcterms:created>
  <dcterms:modified xsi:type="dcterms:W3CDTF">2016-02-10T16:07:41Z</dcterms:modified>
</cp:coreProperties>
</file>