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8"/>
  </p:notesMasterIdLst>
  <p:handoutMasterIdLst>
    <p:handoutMasterId r:id="rId49"/>
  </p:handoutMasterIdLst>
  <p:sldIdLst>
    <p:sldId id="471" r:id="rId2"/>
    <p:sldId id="829" r:id="rId3"/>
    <p:sldId id="660" r:id="rId4"/>
    <p:sldId id="663" r:id="rId5"/>
    <p:sldId id="678" r:id="rId6"/>
    <p:sldId id="677" r:id="rId7"/>
    <p:sldId id="656" r:id="rId8"/>
    <p:sldId id="662" r:id="rId9"/>
    <p:sldId id="664" r:id="rId10"/>
    <p:sldId id="657" r:id="rId11"/>
    <p:sldId id="666" r:id="rId12"/>
    <p:sldId id="661" r:id="rId13"/>
    <p:sldId id="667" r:id="rId14"/>
    <p:sldId id="637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68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828" r:id="rId32"/>
    <p:sldId id="679" r:id="rId33"/>
    <p:sldId id="655" r:id="rId34"/>
    <p:sldId id="281" r:id="rId35"/>
    <p:sldId id="282" r:id="rId36"/>
    <p:sldId id="671" r:id="rId37"/>
    <p:sldId id="672" r:id="rId38"/>
    <p:sldId id="673" r:id="rId39"/>
    <p:sldId id="674" r:id="rId40"/>
    <p:sldId id="676" r:id="rId41"/>
    <p:sldId id="675" r:id="rId42"/>
    <p:sldId id="658" r:id="rId43"/>
    <p:sldId id="669" r:id="rId44"/>
    <p:sldId id="827" r:id="rId45"/>
    <p:sldId id="665" r:id="rId46"/>
    <p:sldId id="6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/>
    <p:restoredTop sz="95429" autoAdjust="0"/>
  </p:normalViewPr>
  <p:slideViewPr>
    <p:cSldViewPr snapToGrid="0" snapToObjects="1">
      <p:cViewPr varScale="1">
        <p:scale>
          <a:sx n="147" d="100"/>
          <a:sy n="147" d="100"/>
        </p:scale>
        <p:origin x="1096" y="184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8/11/22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Director/Staff Scientist @ Bioinformatics Core @ GIDB</a:t>
            </a:r>
          </a:p>
          <a:p>
            <a:r>
              <a:rPr lang="en-US" dirty="0"/>
              <a:t>08/12/2022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Ayushi Agrawal (TA)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099310"/>
          </a:xfrm>
        </p:spPr>
        <p:txBody>
          <a:bodyPr/>
          <a:lstStyle/>
          <a:p>
            <a:r>
              <a:rPr lang="en-US" dirty="0"/>
              <a:t>Have been at Gladstone for over 8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IIT Bombay,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5210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7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22996</TotalTime>
  <Words>1165</Words>
  <Application>Microsoft Macintosh PowerPoint</Application>
  <PresentationFormat>Widescreen</PresentationFormat>
  <Paragraphs>194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Leading the discussion today…</vt:lpstr>
      <vt:lpstr>About me</vt:lpstr>
      <vt:lpstr>This workshop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 under Null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Poll: If Type II error for a given hypothesis test is zero then what is its statistical power?</vt:lpstr>
      <vt:lpstr>Power to detect varying levels of difference in mean differences</vt:lpstr>
      <vt:lpstr>Z/T-statistic (Two-sample t-test)</vt:lpstr>
      <vt:lpstr>Sampling distribution of T-statistic under the Null hypothesis</vt:lpstr>
      <vt:lpstr>U-statistic (Mann Whitney test, two sample test)</vt:lpstr>
      <vt:lpstr>U-statistic sampling distribution in terms of tables</vt:lpstr>
      <vt:lpstr>F-statistic (ANOVA)</vt:lpstr>
      <vt:lpstr>Sampling distribution of the F-statistic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235</cp:revision>
  <cp:lastPrinted>2018-09-20T23:56:57Z</cp:lastPrinted>
  <dcterms:created xsi:type="dcterms:W3CDTF">2019-03-13T22:39:35Z</dcterms:created>
  <dcterms:modified xsi:type="dcterms:W3CDTF">2022-08-12T15:43:06Z</dcterms:modified>
</cp:coreProperties>
</file>