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F49D-FEBB-9B76-D015-5C8C193D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5A47B-081D-E622-6B14-B5C2E561D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C7D0-A56F-AD47-2891-D98186D0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3B0A-3AC6-E619-84A6-10DE3357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EDEBC-488E-6406-231C-0D8D0F0D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5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AC40-82BB-4C81-C40B-760B7D83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A2E8-0547-A090-CFD5-616687F46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B6B3-E2FE-E636-2A52-C607837B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99EB-0EA5-CF37-F78D-1D80F509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D397-9707-6A1C-DCBA-9FB18CFD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1DE7-4603-17CF-D67B-B13F0CE1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F6584-1C1B-6915-2DA7-13800C80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1F23-7A54-274A-EFD0-3F9A1B5F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431B-30BB-CF52-54B5-21271B8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5BBA-5B60-AA3C-48B0-09F02D1E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CD58-F833-08AF-8D68-B93774B4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6E22-8204-15F7-76C2-8CD9871B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779F-6FEF-B7B7-E14A-9641BBCB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912D-1201-6BE8-3DDB-B0170A30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C47B-FE0D-0461-2EC2-41E39AA3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C5AD-F640-E7FA-5E33-A5BD220C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F5353-E4E0-2C4E-2A8D-D166F01BD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7A6A-11C6-F465-C52D-8ED496B8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D6B1-FA93-018D-B79A-76AF7A6D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08EE-A145-1026-6A1F-674CBF1D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3B78-BBE2-3A45-71C2-B797E29D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F36A-E4BA-6C57-423D-76FA8F38C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3409E-1696-3E92-1FE6-D0632DC8F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96851-AC0A-0A77-5131-29D0FCC8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B4F6-91A5-51FE-3397-CB0F26E4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E68ED-4606-AF42-0195-66007A42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1FFE-966C-184B-302C-E4108C0A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EBE0F-4DDB-17E1-ED59-BA8A4978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6BB0C-398B-3B7A-A68E-FCC371486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0E951-F143-8F6C-8903-657954A6F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9BACE-1C58-A664-C016-F727B140F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FB43F-9D0D-A37F-D531-3766167A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399EE-8D8C-1AAF-8C71-BBF00576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C0E8A-F5BB-A359-C6E7-1DB4FB9A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19AF-596E-C22C-E106-AF0E06A9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95B68-A70C-2944-9868-93BB88D6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FB440-B780-D11F-7CB7-386C9AFF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89877-7921-E4C7-AF66-39B782AE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62576-EF25-01C7-E66D-BE964BE5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8502B-9F49-706F-391C-825309C0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5957D-87E6-B748-E70C-1E7123B1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4E91-8265-637B-BA7A-870FB411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8493-E677-81FA-93C5-88E23A766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8956A-5DC2-E973-5E88-3F87D632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94262-C756-B18D-6B4B-3FD6030A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070E0-BB6B-D0C7-2C20-D94FDD9D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D5F0A-D405-45D8-C35F-96327B4E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8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634F-4062-3F9A-9B51-F39B81F0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29959-2B99-BA51-0D14-84A109CEC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C472-3B8D-137B-E710-2525D06DE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57190-A290-A8D6-28E3-6384CBA5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6DECB-895B-2AFA-7AAB-C02B93A0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906E4-69F3-025C-3C39-49FE1E53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FB0A0-FA36-D9F4-492E-EFBCB21A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307C-2ECC-1ECE-2FDF-36041C43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971B-5DFE-E96D-E9CF-D0CBC119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A6AED-55A5-4224-A074-8565AF97B32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D679-32EE-ED26-D805-E161EF958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FA5F-4C16-9828-AEB1-B386C089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0A002-F10E-473E-BF52-C9F95D9B5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1169-923A-B367-2F22-9AC16A7D2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98D18-9B11-271C-C57E-A25E3C875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snippets of each method (matrix, vector, visuals, </a:t>
            </a:r>
            <a:r>
              <a:rPr lang="en-US" dirty="0" err="1"/>
              <a:t>jacobi</a:t>
            </a:r>
            <a:r>
              <a:rPr lang="en-US" dirty="0"/>
              <a:t>, </a:t>
            </a:r>
            <a:r>
              <a:rPr lang="en-US" dirty="0" err="1"/>
              <a:t>gs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* Visuals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* Accuracy and convergence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* Discuss limitations and possible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* Do we need to discuss the collaborative process?</a:t>
            </a:r>
          </a:p>
        </p:txBody>
      </p:sp>
    </p:spTree>
    <p:extLst>
      <p:ext uri="{BB962C8B-B14F-4D97-AF65-F5344CB8AC3E}">
        <p14:creationId xmlns:p14="http://schemas.microsoft.com/office/powerpoint/2010/main" val="181824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6353-4721-954F-3BD2-5497619F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73DF-A7B4-51A1-336A-C1D8B604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visual solution for both with number of iterations to reach tolerance and time to convergence</a:t>
            </a:r>
          </a:p>
          <a:p>
            <a:r>
              <a:rPr lang="en-US" dirty="0" err="1"/>
              <a:t>Np.allclose</a:t>
            </a:r>
            <a:r>
              <a:rPr lang="en-US" dirty="0"/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199022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7EC0-7872-9307-C7E4-14279105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4A74-F7A1-2C86-2C3B-83337820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improvements such as finding a way to parallelize GS.</a:t>
            </a:r>
          </a:p>
        </p:txBody>
      </p:sp>
    </p:spTree>
    <p:extLst>
      <p:ext uri="{BB962C8B-B14F-4D97-AF65-F5344CB8AC3E}">
        <p14:creationId xmlns:p14="http://schemas.microsoft.com/office/powerpoint/2010/main" val="338734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89F6-8D93-4DBC-3A5B-79F2DF66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AA5F-4C77-FDD1-1159-0B9F7A8A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5FB4-3FD1-9501-3A8A-5EF9BEB8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8538-572A-4282-1ED5-1652CB0C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the steady state heat transfer on a square plate with the top and bottom edges set to 0 C and the left and right edges set to 100 C</a:t>
            </a:r>
          </a:p>
          <a:p>
            <a:r>
              <a:rPr lang="en-US" dirty="0"/>
              <a:t>Show the solution</a:t>
            </a:r>
          </a:p>
        </p:txBody>
      </p:sp>
    </p:spTree>
    <p:extLst>
      <p:ext uri="{BB962C8B-B14F-4D97-AF65-F5344CB8AC3E}">
        <p14:creationId xmlns:p14="http://schemas.microsoft.com/office/powerpoint/2010/main" val="93073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B09F-D205-8DAC-6480-00495B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4629-D464-6450-D4E8-E890DFE0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the derivation (a little) of the final equation</a:t>
            </a:r>
          </a:p>
        </p:txBody>
      </p:sp>
    </p:spTree>
    <p:extLst>
      <p:ext uri="{BB962C8B-B14F-4D97-AF65-F5344CB8AC3E}">
        <p14:creationId xmlns:p14="http://schemas.microsoft.com/office/powerpoint/2010/main" val="181583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7227-903E-CA8B-57DE-100F2AA9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DEE8-FD5C-6E40-7F62-1CF3E96D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sparse matrix and vector Ax = b</a:t>
            </a:r>
          </a:p>
          <a:p>
            <a:r>
              <a:rPr lang="en-US" dirty="0"/>
              <a:t>Show code snippets for sparse matrix and b and the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1735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F6EE-496F-53A6-44F8-8C9AD96F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B1C1-61B9-CAA1-0586-65EC53A2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two methods, Jacobian and Gauss Seidel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5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2F29-101E-E8F3-E7EF-18DA63E0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18FD-8AE4-20A1-6147-7ED26554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Jacobian matrix algebra</a:t>
            </a:r>
          </a:p>
        </p:txBody>
      </p:sp>
    </p:spTree>
    <p:extLst>
      <p:ext uri="{BB962C8B-B14F-4D97-AF65-F5344CB8AC3E}">
        <p14:creationId xmlns:p14="http://schemas.microsoft.com/office/powerpoint/2010/main" val="265407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6995-1CB1-4EA7-A114-37942A17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685A-ADE9-8C01-2687-59850B9D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Code snippets for </a:t>
            </a:r>
            <a:r>
              <a:rPr lang="en-US" dirty="0" err="1"/>
              <a:t>jacobian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9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44E2-F999-5D12-FFE3-8A088397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28A3-44EE-52E8-5B52-7B69569D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matrix algebra for GS</a:t>
            </a:r>
          </a:p>
        </p:txBody>
      </p:sp>
    </p:spTree>
    <p:extLst>
      <p:ext uri="{BB962C8B-B14F-4D97-AF65-F5344CB8AC3E}">
        <p14:creationId xmlns:p14="http://schemas.microsoft.com/office/powerpoint/2010/main" val="231600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357F-B447-765B-E555-7BB8B968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409E-141E-69C1-D7AD-E38B7C23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code snippets for GS</a:t>
            </a:r>
          </a:p>
        </p:txBody>
      </p:sp>
    </p:spTree>
    <p:extLst>
      <p:ext uri="{BB962C8B-B14F-4D97-AF65-F5344CB8AC3E}">
        <p14:creationId xmlns:p14="http://schemas.microsoft.com/office/powerpoint/2010/main" val="52928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167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Raymond Garcia</dc:creator>
  <cp:lastModifiedBy>Raymond Garcia</cp:lastModifiedBy>
  <cp:revision>2</cp:revision>
  <dcterms:created xsi:type="dcterms:W3CDTF">2024-12-02T18:08:09Z</dcterms:created>
  <dcterms:modified xsi:type="dcterms:W3CDTF">2024-12-03T15:29:49Z</dcterms:modified>
</cp:coreProperties>
</file>