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A65A-BF77-4D59-881A-09BA73E5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FFDFA-7106-4402-9770-216C03BF4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34B0-F22B-41D4-857C-491758A4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DA48-8149-4144-92AD-D9683BA1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C9F9-7482-45C0-BB30-5F21C244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192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C015-D54B-449D-82A4-1103D540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3670-8554-4C8C-9D1C-F33B62659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C9CA-36D1-4451-80D0-ABC14B12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B6799-7466-4838-B814-AE79A8D4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FC7F-3759-49B6-932D-9920F7E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79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E7DDE-3F0E-4F6A-82C4-567E85F3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27390-4071-4182-98D2-C28E0FF1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67E7-F5E5-4D5A-972D-82BDC4EF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F2FE-A7C8-44C0-946A-004F3D5F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782A-E25E-4875-956B-F04F5CAC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761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18D8-7A59-4432-BE68-F7CEFA53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8170-373F-4D3F-88B8-816AB6F3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DD96-065E-4FE1-B589-50635151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79AD-04F9-45E6-8492-1FCB863A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5159-95DB-457A-9F5F-1FF07640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001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4301-C3EC-4110-8A34-CC0AE2A2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4643-E8B9-4E51-8E40-10C3B6D1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99F6-19A6-4162-83C5-6030466D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326-31C1-4387-9C1A-1DA14B3E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9904-1999-4DB1-80ED-C03B12D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583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0449-F53B-4D2A-87F3-D24ADF3D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79B7-92CA-4F0F-97F4-188637FD1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9EC12-7E77-494A-8DE1-46FB936F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390E-7ECA-4F5E-AB1E-E69CC81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AF0DB-074B-4037-A37D-82F10E13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D759-E226-4EEA-865F-D97621D8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239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40A9-41DA-4315-808F-89A57E37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3D06-73DB-44EA-900A-04120DD9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F9E70-CBAC-489F-99AE-B61501B3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0A915-08B9-4DF8-9ED1-616399930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18FEA-4051-4326-80C4-1CF6BED63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C2299-DEA2-4203-B4C3-B2C0B08A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9EAAA-E4DA-40EE-9162-2662A15D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A3F46-2887-4B6F-B1A9-0255CD3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252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ED0F-3979-4C32-BDA9-6EB08F3D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8F1E7-42FD-49E9-A5E2-2748AFF6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27297-9CD4-4B09-97A3-C6B796BD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38663-EA4B-4E6A-9CC5-F5A4AAE4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504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93755-7BF5-411E-8295-F909F1FD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8D0F8-0E23-4C79-90E9-08AAB8CD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3106F-3FA1-48DC-A823-1857CE88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33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FAE2-0E27-4615-8EB3-CAA6C63D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583E-89FC-4E2B-9ED2-2A529A77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7BF1F-72BD-4355-AFBE-8252289C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AB3F-034A-4223-96DD-1C6E22E7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D6A6-3D0B-4DC9-B30C-3E45748B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B2611-B24C-4B9B-9CA4-DFF03431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5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FB53-E5F5-402F-B744-11CAFED4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2F94F-18E7-4BA8-9343-2C3C7B4A2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296A6-A2AB-4D00-8876-91F6DDBC0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32C3-7BA2-4CD7-B09F-EEE913B9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4213E-D22D-423E-A866-C39455F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86A53-BDFA-43EF-97B7-D0CA21EC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92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A9AF3-DF0B-46DD-BDEA-414FBCEB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27E4-E292-4E31-B16C-CF1136A0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1081-27A9-4BE8-9CE6-D842F2C4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D9A7-6577-42B3-9061-AA6DFB149D78}" type="datetimeFigureOut">
              <a:rPr lang="en-ZA" smtClean="0"/>
              <a:t>2022/04/24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2C42-BF35-4A9E-BBB0-92A25DC90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D37F-21BE-4B01-A624-436D08E29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7997-7C48-4CD1-AE98-99D093A3B7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25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191A-1C4F-45B8-A1DC-6994E78E7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FA29-2876-4A7D-8F08-8E3885320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530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Gericke</dc:creator>
  <cp:lastModifiedBy>Raymond Gericke</cp:lastModifiedBy>
  <cp:revision>1</cp:revision>
  <dcterms:created xsi:type="dcterms:W3CDTF">2022-04-24T16:23:15Z</dcterms:created>
  <dcterms:modified xsi:type="dcterms:W3CDTF">2022-04-24T16:25:19Z</dcterms:modified>
</cp:coreProperties>
</file>