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4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0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0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60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9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8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D5F1-958A-4266-A684-22B6C9E9E3BE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741F-061B-4F0A-93BF-5465F4A9D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0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35382" y="116378"/>
            <a:ext cx="7027025" cy="982894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Prevent SQL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injection</a:t>
            </a:r>
            <a:endParaRPr lang="zh-TW" alt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80" y="1303248"/>
            <a:ext cx="9372427" cy="50214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97338" y="1753985"/>
            <a:ext cx="59020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523316" y="4100945"/>
            <a:ext cx="59020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7985" y="2213956"/>
            <a:ext cx="2241665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38400" y="4358640"/>
            <a:ext cx="2407920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35382" y="116378"/>
            <a:ext cx="7027025" cy="982894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Prevent SQL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injection</a:t>
            </a:r>
            <a:endParaRPr lang="zh-TW" altLang="en-US" sz="4800" dirty="0"/>
          </a:p>
        </p:txBody>
      </p:sp>
      <p:pic>
        <p:nvPicPr>
          <p:cNvPr id="1026" name="Picture 2" descr="https://scontent-tpe1-1.xx.fbcdn.net/v/t34.0-12/23476423_1653419334719194_1929627134_n.png?oh=414b1313d71d5bdcdb0d5378a9009759&amp;oe=5A0664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44" y="2839113"/>
            <a:ext cx="90297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 flipH="1">
            <a:off x="8587048" y="2412813"/>
            <a:ext cx="2144684" cy="111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 flipV="1">
            <a:off x="8495607" y="2327564"/>
            <a:ext cx="2236125" cy="1197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Prevent SQL injection</vt:lpstr>
      <vt:lpstr>Prevent SQL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Yan-Ren Chen (Adecco/Student)</dc:creator>
  <cp:lastModifiedBy>Yan-Ren Chen (Adecco/Student)</cp:lastModifiedBy>
  <cp:revision>2</cp:revision>
  <dcterms:created xsi:type="dcterms:W3CDTF">2017-11-09T12:21:41Z</dcterms:created>
  <dcterms:modified xsi:type="dcterms:W3CDTF">2017-11-13T06:55:10Z</dcterms:modified>
</cp:coreProperties>
</file>