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63" r:id="rId8"/>
    <p:sldId id="269" r:id="rId9"/>
    <p:sldId id="264" r:id="rId10"/>
    <p:sldId id="267" r:id="rId11"/>
    <p:sldId id="268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9FC3"/>
    <a:srgbClr val="23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7" autoAdjust="0"/>
    <p:restoredTop sz="96078" autoAdjust="0"/>
  </p:normalViewPr>
  <p:slideViewPr>
    <p:cSldViewPr snapToGrid="0" snapToObjects="1">
      <p:cViewPr varScale="1">
        <p:scale>
          <a:sx n="86" d="100"/>
          <a:sy n="86" d="100"/>
        </p:scale>
        <p:origin x="126" y="12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20FC6C-C2D0-784B-96BF-963AD9FF95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B35FC4C-0992-9C4F-887E-D7F68C1AA6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690571"/>
            <a:ext cx="9144000" cy="6688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E46AAA0-E2EF-E44A-A6D5-B654577319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113184"/>
            <a:ext cx="9144000" cy="1507606"/>
          </a:xfrm>
          <a:prstGeom prst="rect">
            <a:avLst/>
          </a:prstGeom>
        </p:spPr>
        <p:txBody>
          <a:bodyPr anchor="b"/>
          <a:lstStyle>
            <a:lvl1pPr>
              <a:defRPr b="0" i="0">
                <a:solidFill>
                  <a:srgbClr val="234078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F22508-6D17-4A33-B4FC-17F3B9E731D0}"/>
              </a:ext>
            </a:extLst>
          </p:cNvPr>
          <p:cNvSpPr/>
          <p:nvPr userDrawn="1"/>
        </p:nvSpPr>
        <p:spPr>
          <a:xfrm>
            <a:off x="2412460" y="5875506"/>
            <a:ext cx="1887166" cy="466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188F5E-23B4-8345-B2A5-105EF759DF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-1"/>
            <a:ext cx="1219200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CD065-015B-2A4A-91EC-6E198CAAB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26353"/>
          </a:xfrm>
          <a:prstGeom prst="rect">
            <a:avLst/>
          </a:prstGeom>
        </p:spPr>
        <p:txBody>
          <a:bodyPr anchor="ctr"/>
          <a:lstStyle>
            <a:lvl1pPr>
              <a:defRPr b="0" i="0">
                <a:solidFill>
                  <a:srgbClr val="7E9FC3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39DD-54B2-D940-A95F-4337D9F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1478"/>
            <a:ext cx="10515599" cy="4785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641E0A-1823-48D6-8B73-194D13B68C4F}"/>
              </a:ext>
            </a:extLst>
          </p:cNvPr>
          <p:cNvSpPr/>
          <p:nvPr userDrawn="1"/>
        </p:nvSpPr>
        <p:spPr>
          <a:xfrm>
            <a:off x="8647889" y="6492875"/>
            <a:ext cx="1138137" cy="209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4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17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A535ABB-C067-3840-ABD6-79A97461C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0571"/>
            <a:ext cx="9144000" cy="1354487"/>
          </a:xfrm>
        </p:spPr>
        <p:txBody>
          <a:bodyPr/>
          <a:lstStyle/>
          <a:p>
            <a:r>
              <a:rPr lang="en-US" dirty="0"/>
              <a:t>Team member 1</a:t>
            </a:r>
          </a:p>
          <a:p>
            <a:r>
              <a:rPr lang="en-US" dirty="0"/>
              <a:t>Team member 2</a:t>
            </a:r>
          </a:p>
          <a:p>
            <a:r>
              <a:rPr lang="en-US" dirty="0"/>
              <a:t>Team member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5D5106-4953-9A4C-BA98-584B4158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Project Title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01F86F69-15C6-4E40-A353-D52D462222B5}"/>
              </a:ext>
            </a:extLst>
          </p:cNvPr>
          <p:cNvSpPr txBox="1">
            <a:spLocks/>
          </p:cNvSpPr>
          <p:nvPr/>
        </p:nvSpPr>
        <p:spPr>
          <a:xfrm>
            <a:off x="1524000" y="3928751"/>
            <a:ext cx="9144000" cy="9777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Foundations of AI (</a:t>
            </a:r>
            <a:r>
              <a:rPr lang="en-US" i="1" dirty="0"/>
              <a:t>Semester, Year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9959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 Up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  <a:p>
            <a:r>
              <a:rPr lang="en-US" dirty="0"/>
              <a:t>Model abstractions etc.</a:t>
            </a:r>
          </a:p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99893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3CA5-8770-C14D-AA8F-67B3C6B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min to convince the audience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7F97-547A-BD45-83D3-750EEA3DE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Context, Problem, teasing about the solution</a:t>
            </a:r>
          </a:p>
        </p:txBody>
      </p:sp>
    </p:spTree>
    <p:extLst>
      <p:ext uri="{BB962C8B-B14F-4D97-AF65-F5344CB8AC3E}">
        <p14:creationId xmlns:p14="http://schemas.microsoft.com/office/powerpoint/2010/main" val="173045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EA1A-481A-0940-B0BA-2FFF7F38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Context and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249E-6475-F748-8E67-C370D02A25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995-1BB6-964B-8AFE-583FBD77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Overview of Solution /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E80E-49C7-2E45-AA8D-6E92A3E0B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7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696-5D4A-FA41-9782-D300D38A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 Model(s)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AE31-30DF-0C47-B923-A567D1816D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275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62C0-E91C-B74F-B6AF-4EC6C365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Evaluations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F1D2-968A-7F4D-A49F-7315A1082B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2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2B84-8608-7F4E-85F1-35D36FAF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24419-985F-8C49-91DA-D808B6E073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4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522-7D85-4143-9766-079227A5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Dashboard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E1D0-C88F-D04E-A505-E4097285B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D1B7-22A9-C448-B46E-84F4E21D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4FDC-F4FE-CF46-93B1-7A71687BB0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6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22A42B6-56D5-6440-86E6-7006FC53B59A}" vid="{CD8EB4FB-6531-A248-888A-0E93811EC0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FD6FD5C8CA00459FBD25FEFA681B53" ma:contentTypeVersion="11" ma:contentTypeDescription="Create a new document." ma:contentTypeScope="" ma:versionID="010521e22ed3543ca1e92a6136536abb">
  <xsd:schema xmlns:xsd="http://www.w3.org/2001/XMLSchema" xmlns:xs="http://www.w3.org/2001/XMLSchema" xmlns:p="http://schemas.microsoft.com/office/2006/metadata/properties" xmlns:ns2="744aea07-62cd-4a2b-910b-bdd2cfda4713" xmlns:ns3="be40e4a8-ef66-49f4-ab37-53c9f5af88f5" targetNamespace="http://schemas.microsoft.com/office/2006/metadata/properties" ma:root="true" ma:fieldsID="ec13978944e03d275eefa900aa4a07fa" ns2:_="" ns3:_="">
    <xsd:import namespace="744aea07-62cd-4a2b-910b-bdd2cfda4713"/>
    <xsd:import namespace="be40e4a8-ef66-49f4-ab37-53c9f5af88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4aea07-62cd-4a2b-910b-bdd2cfda47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0e4a8-ef66-49f4-ab37-53c9f5af88f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C22CC3-7997-4742-877A-C250B15F6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4aea07-62cd-4a2b-910b-bdd2cfda4713"/>
    <ds:schemaRef ds:uri="be40e4a8-ef66-49f4-ab37-53c9f5af8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670EFF-0143-4F0B-8856-4C0D154C1553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e40e4a8-ef66-49f4-ab37-53c9f5af88f5"/>
    <ds:schemaRef ds:uri="744aea07-62cd-4a2b-910b-bdd2cfda471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C26A82-F885-42BA-8F7A-1A5AB14281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66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Medium</vt:lpstr>
      <vt:lpstr>Office Theme</vt:lpstr>
      <vt:lpstr>Your Project Title</vt:lpstr>
      <vt:lpstr>2 min to convince the audience </vt:lpstr>
      <vt:lpstr>Context and Problem </vt:lpstr>
      <vt:lpstr>Overview of Solution / contributions</vt:lpstr>
      <vt:lpstr>AI Model(s)</vt:lpstr>
      <vt:lpstr>Evaluations – Performance</vt:lpstr>
      <vt:lpstr>Discussion of Results</vt:lpstr>
      <vt:lpstr>Dashboard Snippet</vt:lpstr>
      <vt:lpstr>Conclusion</vt:lpstr>
      <vt:lpstr>Back 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Youakim BADR</dc:creator>
  <cp:lastModifiedBy>Broman, Suzanne</cp:lastModifiedBy>
  <cp:revision>15</cp:revision>
  <dcterms:created xsi:type="dcterms:W3CDTF">2018-11-27T04:22:11Z</dcterms:created>
  <dcterms:modified xsi:type="dcterms:W3CDTF">2023-07-20T13:49:35Z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0x01010001FD6FD5C8CA00459FBD25FEFA681B53</vt:lpwstr>
  </property>
</Properties>
</file>