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41" r:id="rId3"/>
    <p:sldId id="260" r:id="rId4"/>
    <p:sldId id="337" r:id="rId5"/>
    <p:sldId id="338" r:id="rId6"/>
    <p:sldId id="274" r:id="rId7"/>
    <p:sldId id="276" r:id="rId8"/>
    <p:sldId id="277" r:id="rId9"/>
    <p:sldId id="278" r:id="rId10"/>
    <p:sldId id="281" r:id="rId11"/>
    <p:sldId id="275" r:id="rId12"/>
    <p:sldId id="279" r:id="rId13"/>
    <p:sldId id="262" r:id="rId14"/>
    <p:sldId id="280" r:id="rId15"/>
    <p:sldId id="257" r:id="rId16"/>
    <p:sldId id="259" r:id="rId17"/>
    <p:sldId id="282" r:id="rId18"/>
    <p:sldId id="319" r:id="rId19"/>
    <p:sldId id="320" r:id="rId20"/>
    <p:sldId id="321" r:id="rId21"/>
    <p:sldId id="322" r:id="rId22"/>
    <p:sldId id="323" r:id="rId23"/>
    <p:sldId id="263" r:id="rId24"/>
    <p:sldId id="287" r:id="rId25"/>
    <p:sldId id="288" r:id="rId26"/>
    <p:sldId id="283" r:id="rId27"/>
    <p:sldId id="265" r:id="rId28"/>
    <p:sldId id="340" r:id="rId29"/>
    <p:sldId id="293" r:id="rId30"/>
    <p:sldId id="325" r:id="rId31"/>
    <p:sldId id="324" r:id="rId32"/>
    <p:sldId id="295" r:id="rId33"/>
    <p:sldId id="296" r:id="rId34"/>
    <p:sldId id="339" r:id="rId35"/>
    <p:sldId id="326" r:id="rId36"/>
    <p:sldId id="26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27C61BD-2F2F-9242-BDA8-F2C0EFD5FEA3}">
          <p14:sldIdLst>
            <p14:sldId id="256"/>
            <p14:sldId id="341"/>
            <p14:sldId id="260"/>
            <p14:sldId id="337"/>
            <p14:sldId id="338"/>
            <p14:sldId id="274"/>
            <p14:sldId id="276"/>
            <p14:sldId id="277"/>
            <p14:sldId id="278"/>
            <p14:sldId id="281"/>
            <p14:sldId id="275"/>
            <p14:sldId id="279"/>
            <p14:sldId id="262"/>
            <p14:sldId id="280"/>
          </p14:sldIdLst>
        </p14:section>
        <p14:section name="Part 1: Basic Principles of ML" id="{4D364303-D096-7843-9321-4499DE8692F7}">
          <p14:sldIdLst>
            <p14:sldId id="257"/>
            <p14:sldId id="259"/>
            <p14:sldId id="282"/>
            <p14:sldId id="319"/>
            <p14:sldId id="320"/>
            <p14:sldId id="321"/>
            <p14:sldId id="322"/>
            <p14:sldId id="323"/>
            <p14:sldId id="263"/>
            <p14:sldId id="287"/>
            <p14:sldId id="288"/>
            <p14:sldId id="283"/>
            <p14:sldId id="265"/>
            <p14:sldId id="340"/>
            <p14:sldId id="293"/>
            <p14:sldId id="325"/>
            <p14:sldId id="324"/>
            <p14:sldId id="295"/>
            <p14:sldId id="296"/>
            <p14:sldId id="339"/>
            <p14:sldId id="32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6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75341-FFC6-7944-9A9E-93D5E665F0CF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6F564-6545-304A-BF76-B75263837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5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4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3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51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29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79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19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6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17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53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3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3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2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66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63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04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5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05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19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93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235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4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74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8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7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Alguien</a:t>
            </a:r>
            <a:r>
              <a:rPr lang="en-US" dirty="0"/>
              <a:t> me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un 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campo de de studio?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9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9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42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8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6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6F564-6545-304A-BF76-B752638378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6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7F-95BD-2942-9779-2D1D895F0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D0B13-2B2E-CA48-B731-6BDB5CE16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3AE5D-F3E2-A74C-BBA7-9C90F4FB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A0A8-D959-504B-9408-83E6F1095652}" type="datetime1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17B98-DBE7-3748-9517-84F62857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5854-7E1E-B34B-9B88-AF459957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7C51-3B20-6449-92DD-2825942F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FB9F2-0506-A64F-A98E-B583DE937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96A2A-01CE-CE4C-9021-3B208434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1A-5EE6-C044-A35B-57BFA95F56EE}" type="datetime1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5720-8579-8041-AB06-A887B321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8707-8DA7-D24C-9FA9-811FB09D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7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FDBAE-35F9-864B-A3F2-A2ECF44E6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ECD3D-19D3-1D45-8B2C-D593055F7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66876-076C-A543-9565-19C22C3B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B549-D50D-3445-9DE3-D9F4FB63A016}" type="datetime1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AAB9A-F8AA-744E-8803-1907369F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A773-C13C-D740-8452-30BCEB7E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6A3D-7989-5C4E-97BD-C8E75909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B5D5-C343-604B-B1BF-5DCAAF01A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62548-9F74-3C4F-A80B-1BEBC694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928F-00E7-7147-BB7A-6B75AF7D64C7}" type="datetime1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E4A8-A119-C546-9994-947E092F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795DD-F4A5-C040-9990-8673EBC7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748B-108F-E241-915C-6F398B3D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B3C1A-265F-3849-940F-894D5D30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A5FCD-C16B-4D4C-8D3E-297966C9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025-97DF-6E4A-9E92-91709BEE9740}" type="datetime1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4FB4-C940-044C-8EA5-6CC8C490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C39F7-E56E-A647-A56F-04E16D49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1EF6-40C7-E543-9DC5-DE06485F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6B25D-B241-DB4B-A4AA-D7A74C92F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63962-D19B-6E4F-A0F2-A6F448348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D3A81-EFEA-0247-AE12-F16EDFF4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EE1B-2CE4-F243-A5B5-3FFF574C3CD5}" type="datetime1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FB4DC-A169-FC47-ABC6-3DC51B84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56519-4B0D-E844-A713-9CEB7644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4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EC49-FC41-364F-B1B1-CBDF92C1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1C54B-96D4-B043-957C-02AA3E94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BEC2D-617F-814F-96E9-E522AF14A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90389-0388-714E-88FA-5D9468AFC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FB668-8F0D-D04A-AFDC-653CB1F3F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131FA-1B35-C843-9EA5-69D4DF83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413E-1A4F-6248-A33D-1401667F9447}" type="datetime1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3DFDC-D996-E940-A323-2621376A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FA48B-92B9-0B45-944C-6C42596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9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12CA-1C4F-5348-97E3-B7B8259C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7CD2B-7B44-474D-8F7A-C94F9B61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C4CB-FC7E-4A4E-8A29-463EFD95176B}" type="datetime1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16D6B-44EA-794D-8518-C22BFCFA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40C1B-3F30-084D-9BF9-47B67B5B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861CA-D9B5-D84D-9D26-F67A937A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C9A0-50B9-434F-8A8F-2B5B36699512}" type="datetime1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58BAE-09ED-7B4D-A755-DD53255A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4CFAE-D92A-2443-B7F7-C6B80D4A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8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AF59-B208-8F45-A0BA-0D3A8FA1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727F-842B-C740-962D-9415F52C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BCBA9-D2EA-8643-81A7-F5480A488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46796-BB7C-F749-916E-06AFFA6D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7F3-EEFC-EA4E-A8AD-5ACD080C17BB}" type="datetime1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E7D97-D351-214C-AE50-64AE2F27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48AB6-20B1-5442-9364-08DF729C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6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AD50-51F1-4848-B5A6-16C3C46C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D5168-A44D-C243-AA71-46801A61E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6C488-2E51-1A49-8619-3FF301BE8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2C215-12BD-554C-8625-8A4B96FB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C9F7-3245-8D49-A660-4E33289E1CA7}" type="datetime1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BDB54-56A1-E443-A00D-A760123B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C3D23-5498-AD4C-BB2B-2AC12385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43038-7632-394F-B34A-C6BDC100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ABDD3-7FD2-9F4A-95FC-C5C1C98A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E295-D1D0-9040-8EF6-62D6F7C1F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A6D82-1828-604E-A7C8-81CEC7225253}" type="datetime1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7B965-7162-A54A-B12E-406768360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593C4-E1E0-A247-96C8-524BF545E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2D0E-A026-A84B-B623-CCCAB38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utt.ly/fIsfsMX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4486-CB8B-464B-A6F7-6B229C250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2863"/>
            <a:ext cx="9144000" cy="16571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29BD3-88DE-E04B-9241-1D64C8F6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286C5-EC1C-734A-8313-BE16AC49A58F}"/>
              </a:ext>
            </a:extLst>
          </p:cNvPr>
          <p:cNvSpPr txBox="1"/>
          <p:nvPr/>
        </p:nvSpPr>
        <p:spPr>
          <a:xfrm>
            <a:off x="4201295" y="3779636"/>
            <a:ext cx="464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Jeffrey A. Chan Santiago</a:t>
            </a:r>
          </a:p>
        </p:txBody>
      </p:sp>
      <p:pic>
        <p:nvPicPr>
          <p:cNvPr id="6" name="Picture 5" descr="Circle&#10;&#10;Description automatically generated">
            <a:extLst>
              <a:ext uri="{FF2B5EF4-FFF2-40B4-BE49-F238E27FC236}">
                <a16:creationId xmlns:a16="http://schemas.microsoft.com/office/drawing/2014/main" id="{5BC35C35-A127-CE46-9E6C-D975BBBDF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436" y="4676907"/>
            <a:ext cx="2614483" cy="140977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070809-3791-784E-AA99-9D9C6581E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696" y="5107789"/>
            <a:ext cx="3026204" cy="89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8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today a good day to go to the Beach?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/>
          <p:nvPr/>
        </p:nvCxnSpPr>
        <p:spPr>
          <a:xfrm flipH="1">
            <a:off x="1252152" y="6002723"/>
            <a:ext cx="781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3906794" y="621544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Rip Currents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5787080" y="51734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54C2A5-DA60-114E-814A-BBE5052F5DC4}"/>
              </a:ext>
            </a:extLst>
          </p:cNvPr>
          <p:cNvSpPr/>
          <p:nvPr/>
        </p:nvSpPr>
        <p:spPr>
          <a:xfrm>
            <a:off x="6394619" y="470328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6740608" y="535957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A6D73-3089-DF4A-AF57-6AA11D0C4685}"/>
              </a:ext>
            </a:extLst>
          </p:cNvPr>
          <p:cNvSpPr/>
          <p:nvPr/>
        </p:nvSpPr>
        <p:spPr>
          <a:xfrm>
            <a:off x="7286366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55C57E-7BAE-4E4E-A15E-86A8C564CE4F}"/>
              </a:ext>
            </a:extLst>
          </p:cNvPr>
          <p:cNvSpPr/>
          <p:nvPr/>
        </p:nvSpPr>
        <p:spPr>
          <a:xfrm>
            <a:off x="3801756" y="26103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4607006" y="287264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557DFD-445D-8746-B9EA-C1A125585D1C}"/>
              </a:ext>
            </a:extLst>
          </p:cNvPr>
          <p:cNvSpPr/>
          <p:nvPr/>
        </p:nvSpPr>
        <p:spPr>
          <a:xfrm>
            <a:off x="4952995" y="352892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1908087" y="204828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1908088" y="3551237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2553212" y="362319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1837038" y="561215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5857CA-73B7-9146-92EE-D314E0FD88AC}"/>
              </a:ext>
            </a:extLst>
          </p:cNvPr>
          <p:cNvSpPr/>
          <p:nvPr/>
        </p:nvSpPr>
        <p:spPr>
          <a:xfrm>
            <a:off x="1891094" y="4555178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81465-7520-C540-9CE7-A5DCBADEFFD2}"/>
              </a:ext>
            </a:extLst>
          </p:cNvPr>
          <p:cNvSpPr/>
          <p:nvPr/>
        </p:nvSpPr>
        <p:spPr>
          <a:xfrm>
            <a:off x="2628900" y="474962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657733" y="545681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21D14A-3C42-3B4E-9B36-87A6D15BF8AF}"/>
              </a:ext>
            </a:extLst>
          </p:cNvPr>
          <p:cNvSpPr/>
          <p:nvPr/>
        </p:nvSpPr>
        <p:spPr>
          <a:xfrm>
            <a:off x="3406600" y="4473542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3977730" y="550648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2F3771-B8D7-F344-B5A7-9A575FB3E2E5}"/>
              </a:ext>
            </a:extLst>
          </p:cNvPr>
          <p:cNvSpPr/>
          <p:nvPr/>
        </p:nvSpPr>
        <p:spPr>
          <a:xfrm>
            <a:off x="3397650" y="5075893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B92076-3CE3-3B4A-9276-8B7531458AD5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5660A6-F21B-5143-ADA6-583BF74AAC70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22B4DE-3864-F641-8B34-EDD199A6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6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Features Matters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/>
          <p:nvPr/>
        </p:nvCxnSpPr>
        <p:spPr>
          <a:xfrm flipH="1">
            <a:off x="1252152" y="6002723"/>
            <a:ext cx="781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4493734" y="6215096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Speed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Rip Currents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2425996" y="513523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54C2A5-DA60-114E-814A-BBE5052F5DC4}"/>
              </a:ext>
            </a:extLst>
          </p:cNvPr>
          <p:cNvSpPr/>
          <p:nvPr/>
        </p:nvSpPr>
        <p:spPr>
          <a:xfrm>
            <a:off x="4147745" y="469281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3352800" y="529189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A6D73-3089-DF4A-AF57-6AA11D0C4685}"/>
              </a:ext>
            </a:extLst>
          </p:cNvPr>
          <p:cNvSpPr/>
          <p:nvPr/>
        </p:nvSpPr>
        <p:spPr>
          <a:xfrm>
            <a:off x="5680685" y="494590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55C57E-7BAE-4E4E-A15E-86A8C564CE4F}"/>
              </a:ext>
            </a:extLst>
          </p:cNvPr>
          <p:cNvSpPr/>
          <p:nvPr/>
        </p:nvSpPr>
        <p:spPr>
          <a:xfrm>
            <a:off x="3801756" y="26103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2460024" y="288530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557DFD-445D-8746-B9EA-C1A125585D1C}"/>
              </a:ext>
            </a:extLst>
          </p:cNvPr>
          <p:cNvSpPr/>
          <p:nvPr/>
        </p:nvSpPr>
        <p:spPr>
          <a:xfrm>
            <a:off x="2872261" y="363359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1908087" y="204828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4274063" y="364584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5787080" y="354781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1837038" y="561215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5857CA-73B7-9146-92EE-D314E0FD88AC}"/>
              </a:ext>
            </a:extLst>
          </p:cNvPr>
          <p:cNvSpPr/>
          <p:nvPr/>
        </p:nvSpPr>
        <p:spPr>
          <a:xfrm>
            <a:off x="1891094" y="4555178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81465-7520-C540-9CE7-A5DCBADEFFD2}"/>
              </a:ext>
            </a:extLst>
          </p:cNvPr>
          <p:cNvSpPr/>
          <p:nvPr/>
        </p:nvSpPr>
        <p:spPr>
          <a:xfrm>
            <a:off x="3573162" y="471055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657733" y="545681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21D14A-3C42-3B4E-9B36-87A6D15BF8AF}"/>
              </a:ext>
            </a:extLst>
          </p:cNvPr>
          <p:cNvSpPr/>
          <p:nvPr/>
        </p:nvSpPr>
        <p:spPr>
          <a:xfrm>
            <a:off x="5058734" y="4292236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6287699" y="5395986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2F3771-B8D7-F344-B5A7-9A575FB3E2E5}"/>
              </a:ext>
            </a:extLst>
          </p:cNvPr>
          <p:cNvSpPr/>
          <p:nvPr/>
        </p:nvSpPr>
        <p:spPr>
          <a:xfrm>
            <a:off x="4885740" y="5068783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B92076-3CE3-3B4A-9276-8B7531458AD5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5660A6-F21B-5143-ADA6-583BF74AAC70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BC6987-54FF-3245-A43F-4A9590E7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7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5125-CB75-7D42-A162-7E0821B8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0512-F058-EC4C-AB8A-D8FA1696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7870" cy="4351338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Supervised Learning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7B4B80-86DC-7C4C-93F3-5DB7EE89B79E}"/>
              </a:ext>
            </a:extLst>
          </p:cNvPr>
          <p:cNvCxnSpPr/>
          <p:nvPr/>
        </p:nvCxnSpPr>
        <p:spPr>
          <a:xfrm>
            <a:off x="5964194" y="2471044"/>
            <a:ext cx="0" cy="37906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53BB5F-DC50-8F46-953A-35B4EFED3D42}"/>
              </a:ext>
            </a:extLst>
          </p:cNvPr>
          <p:cNvCxnSpPr/>
          <p:nvPr/>
        </p:nvCxnSpPr>
        <p:spPr>
          <a:xfrm flipH="1">
            <a:off x="5511115" y="5771500"/>
            <a:ext cx="60342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C34EDF9-61BF-B647-B36A-32C4C313FFDD}"/>
              </a:ext>
            </a:extLst>
          </p:cNvPr>
          <p:cNvSpPr/>
          <p:nvPr/>
        </p:nvSpPr>
        <p:spPr>
          <a:xfrm>
            <a:off x="10046042" y="494222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2D44A7-BCEB-384C-ADCA-2687CF834C12}"/>
              </a:ext>
            </a:extLst>
          </p:cNvPr>
          <p:cNvSpPr/>
          <p:nvPr/>
        </p:nvSpPr>
        <p:spPr>
          <a:xfrm>
            <a:off x="10653581" y="447206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04A5DD-D4A1-6346-BF01-4BE37A0A4333}"/>
              </a:ext>
            </a:extLst>
          </p:cNvPr>
          <p:cNvSpPr/>
          <p:nvPr/>
        </p:nvSpPr>
        <p:spPr>
          <a:xfrm>
            <a:off x="10999570" y="512834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A180C88-E91E-8445-A519-7E3833A2E443}"/>
              </a:ext>
            </a:extLst>
          </p:cNvPr>
          <p:cNvSpPr/>
          <p:nvPr/>
        </p:nvSpPr>
        <p:spPr>
          <a:xfrm>
            <a:off x="9873047" y="4045674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18717B-4C0C-5744-8072-F498A8730F6A}"/>
              </a:ext>
            </a:extLst>
          </p:cNvPr>
          <p:cNvSpPr/>
          <p:nvPr/>
        </p:nvSpPr>
        <p:spPr>
          <a:xfrm>
            <a:off x="11545328" y="4045674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7FCE122-7AF1-AA4F-9EF4-635AE87723AF}"/>
              </a:ext>
            </a:extLst>
          </p:cNvPr>
          <p:cNvSpPr/>
          <p:nvPr/>
        </p:nvSpPr>
        <p:spPr>
          <a:xfrm>
            <a:off x="10392031" y="294791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544509D-2E28-E048-8256-537653845DE9}"/>
              </a:ext>
            </a:extLst>
          </p:cNvPr>
          <p:cNvSpPr/>
          <p:nvPr/>
        </p:nvSpPr>
        <p:spPr>
          <a:xfrm>
            <a:off x="8865968" y="2641424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B7CF5CC-F524-BC43-B0F4-3267CC11B2AE}"/>
              </a:ext>
            </a:extLst>
          </p:cNvPr>
          <p:cNvSpPr/>
          <p:nvPr/>
        </p:nvSpPr>
        <p:spPr>
          <a:xfrm>
            <a:off x="9211957" y="329770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8BCC95-AE19-F54B-9213-A60DE1D07040}"/>
              </a:ext>
            </a:extLst>
          </p:cNvPr>
          <p:cNvSpPr/>
          <p:nvPr/>
        </p:nvSpPr>
        <p:spPr>
          <a:xfrm>
            <a:off x="9757715" y="221503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F2B71D0-B85A-BA48-A547-72991CBA2925}"/>
              </a:ext>
            </a:extLst>
          </p:cNvPr>
          <p:cNvSpPr/>
          <p:nvPr/>
        </p:nvSpPr>
        <p:spPr>
          <a:xfrm>
            <a:off x="6167050" y="332001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60C87ED-E4FB-F545-B38B-B3A02C4DEBFB}"/>
              </a:ext>
            </a:extLst>
          </p:cNvPr>
          <p:cNvSpPr/>
          <p:nvPr/>
        </p:nvSpPr>
        <p:spPr>
          <a:xfrm>
            <a:off x="6812174" y="3391967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69D6DE-3E2C-D546-AAF2-FA1D711A2257}"/>
              </a:ext>
            </a:extLst>
          </p:cNvPr>
          <p:cNvSpPr/>
          <p:nvPr/>
        </p:nvSpPr>
        <p:spPr>
          <a:xfrm>
            <a:off x="6096000" y="5380932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215F80-071A-F940-8BD3-7070C825133C}"/>
              </a:ext>
            </a:extLst>
          </p:cNvPr>
          <p:cNvSpPr/>
          <p:nvPr/>
        </p:nvSpPr>
        <p:spPr>
          <a:xfrm>
            <a:off x="6150056" y="432395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B61D4D8-85D9-3845-9082-7CFEF4F45246}"/>
              </a:ext>
            </a:extLst>
          </p:cNvPr>
          <p:cNvSpPr/>
          <p:nvPr/>
        </p:nvSpPr>
        <p:spPr>
          <a:xfrm>
            <a:off x="6887862" y="4518406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3279126-9B77-2D40-A9FE-4B185E47C845}"/>
              </a:ext>
            </a:extLst>
          </p:cNvPr>
          <p:cNvSpPr/>
          <p:nvPr/>
        </p:nvSpPr>
        <p:spPr>
          <a:xfrm>
            <a:off x="6916695" y="522559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51A030-AB9E-D345-8B36-61A839933033}"/>
              </a:ext>
            </a:extLst>
          </p:cNvPr>
          <p:cNvSpPr/>
          <p:nvPr/>
        </p:nvSpPr>
        <p:spPr>
          <a:xfrm>
            <a:off x="7665562" y="424231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A12F52-AA19-2C4F-9D21-B2B37D4B0347}"/>
              </a:ext>
            </a:extLst>
          </p:cNvPr>
          <p:cNvSpPr/>
          <p:nvPr/>
        </p:nvSpPr>
        <p:spPr>
          <a:xfrm>
            <a:off x="8236692" y="5275258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DB87A-D45F-0542-A3D6-327D3E71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7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5125-CB75-7D42-A162-7E0821B8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0512-F058-EC4C-AB8A-D8FA1696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7870" cy="4351338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Supervised Learning</a:t>
            </a:r>
          </a:p>
          <a:p>
            <a:pPr>
              <a:lnSpc>
                <a:spcPct val="250000"/>
              </a:lnSpc>
            </a:pPr>
            <a:r>
              <a:rPr lang="en-US" dirty="0"/>
              <a:t>Unsupervised Learning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7B4B80-86DC-7C4C-93F3-5DB7EE89B79E}"/>
              </a:ext>
            </a:extLst>
          </p:cNvPr>
          <p:cNvCxnSpPr/>
          <p:nvPr/>
        </p:nvCxnSpPr>
        <p:spPr>
          <a:xfrm>
            <a:off x="5964194" y="2471044"/>
            <a:ext cx="0" cy="37906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53BB5F-DC50-8F46-953A-35B4EFED3D42}"/>
              </a:ext>
            </a:extLst>
          </p:cNvPr>
          <p:cNvCxnSpPr/>
          <p:nvPr/>
        </p:nvCxnSpPr>
        <p:spPr>
          <a:xfrm flipH="1">
            <a:off x="5511115" y="5771500"/>
            <a:ext cx="60342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C34EDF9-61BF-B647-B36A-32C4C313FFDD}"/>
              </a:ext>
            </a:extLst>
          </p:cNvPr>
          <p:cNvSpPr/>
          <p:nvPr/>
        </p:nvSpPr>
        <p:spPr>
          <a:xfrm>
            <a:off x="10046042" y="4942223"/>
            <a:ext cx="345989" cy="34598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2D44A7-BCEB-384C-ADCA-2687CF834C12}"/>
              </a:ext>
            </a:extLst>
          </p:cNvPr>
          <p:cNvSpPr/>
          <p:nvPr/>
        </p:nvSpPr>
        <p:spPr>
          <a:xfrm>
            <a:off x="10653581" y="4472066"/>
            <a:ext cx="345989" cy="34598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04A5DD-D4A1-6346-BF01-4BE37A0A4333}"/>
              </a:ext>
            </a:extLst>
          </p:cNvPr>
          <p:cNvSpPr/>
          <p:nvPr/>
        </p:nvSpPr>
        <p:spPr>
          <a:xfrm>
            <a:off x="10999570" y="5128348"/>
            <a:ext cx="345989" cy="34598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A180C88-E91E-8445-A519-7E3833A2E443}"/>
              </a:ext>
            </a:extLst>
          </p:cNvPr>
          <p:cNvSpPr/>
          <p:nvPr/>
        </p:nvSpPr>
        <p:spPr>
          <a:xfrm>
            <a:off x="9873047" y="4045674"/>
            <a:ext cx="345989" cy="34598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18717B-4C0C-5744-8072-F498A8730F6A}"/>
              </a:ext>
            </a:extLst>
          </p:cNvPr>
          <p:cNvSpPr/>
          <p:nvPr/>
        </p:nvSpPr>
        <p:spPr>
          <a:xfrm>
            <a:off x="11545328" y="4045674"/>
            <a:ext cx="345989" cy="34598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7FCE122-7AF1-AA4F-9EF4-635AE87723AF}"/>
              </a:ext>
            </a:extLst>
          </p:cNvPr>
          <p:cNvSpPr/>
          <p:nvPr/>
        </p:nvSpPr>
        <p:spPr>
          <a:xfrm>
            <a:off x="10392031" y="2947917"/>
            <a:ext cx="345989" cy="34598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544509D-2E28-E048-8256-537653845DE9}"/>
              </a:ext>
            </a:extLst>
          </p:cNvPr>
          <p:cNvSpPr/>
          <p:nvPr/>
        </p:nvSpPr>
        <p:spPr>
          <a:xfrm>
            <a:off x="8865968" y="2641424"/>
            <a:ext cx="345989" cy="34598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B7CF5CC-F524-BC43-B0F4-3267CC11B2AE}"/>
              </a:ext>
            </a:extLst>
          </p:cNvPr>
          <p:cNvSpPr/>
          <p:nvPr/>
        </p:nvSpPr>
        <p:spPr>
          <a:xfrm>
            <a:off x="9211957" y="3297706"/>
            <a:ext cx="345989" cy="34598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8BCC95-AE19-F54B-9213-A60DE1D07040}"/>
              </a:ext>
            </a:extLst>
          </p:cNvPr>
          <p:cNvSpPr/>
          <p:nvPr/>
        </p:nvSpPr>
        <p:spPr>
          <a:xfrm>
            <a:off x="9757715" y="2215032"/>
            <a:ext cx="345989" cy="34598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F2B71D0-B85A-BA48-A547-72991CBA2925}"/>
              </a:ext>
            </a:extLst>
          </p:cNvPr>
          <p:cNvSpPr/>
          <p:nvPr/>
        </p:nvSpPr>
        <p:spPr>
          <a:xfrm>
            <a:off x="6167050" y="3320014"/>
            <a:ext cx="345989" cy="34598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60C87ED-E4FB-F545-B38B-B3A02C4DEBFB}"/>
              </a:ext>
            </a:extLst>
          </p:cNvPr>
          <p:cNvSpPr/>
          <p:nvPr/>
        </p:nvSpPr>
        <p:spPr>
          <a:xfrm>
            <a:off x="6812174" y="3391967"/>
            <a:ext cx="345989" cy="34598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A69D6DE-3E2C-D546-AAF2-FA1D711A2257}"/>
              </a:ext>
            </a:extLst>
          </p:cNvPr>
          <p:cNvSpPr/>
          <p:nvPr/>
        </p:nvSpPr>
        <p:spPr>
          <a:xfrm>
            <a:off x="6096000" y="5380932"/>
            <a:ext cx="345989" cy="34598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215F80-071A-F940-8BD3-7070C825133C}"/>
              </a:ext>
            </a:extLst>
          </p:cNvPr>
          <p:cNvSpPr/>
          <p:nvPr/>
        </p:nvSpPr>
        <p:spPr>
          <a:xfrm>
            <a:off x="6150056" y="4323955"/>
            <a:ext cx="345989" cy="34598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B61D4D8-85D9-3845-9082-7CFEF4F45246}"/>
              </a:ext>
            </a:extLst>
          </p:cNvPr>
          <p:cNvSpPr/>
          <p:nvPr/>
        </p:nvSpPr>
        <p:spPr>
          <a:xfrm>
            <a:off x="6887862" y="4518406"/>
            <a:ext cx="345989" cy="34598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3279126-9B77-2D40-A9FE-4B185E47C845}"/>
              </a:ext>
            </a:extLst>
          </p:cNvPr>
          <p:cNvSpPr/>
          <p:nvPr/>
        </p:nvSpPr>
        <p:spPr>
          <a:xfrm>
            <a:off x="6916695" y="5225591"/>
            <a:ext cx="345989" cy="34598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51A030-AB9E-D345-8B36-61A839933033}"/>
              </a:ext>
            </a:extLst>
          </p:cNvPr>
          <p:cNvSpPr/>
          <p:nvPr/>
        </p:nvSpPr>
        <p:spPr>
          <a:xfrm>
            <a:off x="7665562" y="4242319"/>
            <a:ext cx="345989" cy="34598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A12F52-AA19-2C4F-9D21-B2B37D4B0347}"/>
              </a:ext>
            </a:extLst>
          </p:cNvPr>
          <p:cNvSpPr/>
          <p:nvPr/>
        </p:nvSpPr>
        <p:spPr>
          <a:xfrm>
            <a:off x="8236692" y="5275258"/>
            <a:ext cx="345989" cy="345989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91F5E-CDA1-2547-B536-54E262DB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1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5125-CB75-7D42-A162-7E0821B8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0512-F058-EC4C-AB8A-D8FA1696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7870" cy="4351338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Supervised Learning</a:t>
            </a:r>
          </a:p>
          <a:p>
            <a:pPr>
              <a:lnSpc>
                <a:spcPct val="250000"/>
              </a:lnSpc>
            </a:pPr>
            <a:r>
              <a:rPr lang="en-US" dirty="0"/>
              <a:t>Unsupervised Learning</a:t>
            </a:r>
          </a:p>
          <a:p>
            <a:pPr>
              <a:lnSpc>
                <a:spcPct val="250000"/>
              </a:lnSpc>
            </a:pPr>
            <a:r>
              <a:rPr lang="en-US" dirty="0"/>
              <a:t>Reinforcement Learning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2628602-B1AE-5C40-A7AA-A7D57B0A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533" y="2822679"/>
            <a:ext cx="6111337" cy="23572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58CDA-08A9-3543-B777-43B6AB71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5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4486-CB8B-464B-A6F7-6B229C250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Principles of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0E827-DFB2-E84E-92D3-8B1AAD134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19873-C4F6-2143-ABD8-65F78A7B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8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34BD-F122-0A47-A526-5D89574B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4D764-2126-A645-94B7-E5BC500A48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6208" y="1825625"/>
                <a:ext cx="5181600" cy="4351338"/>
              </a:xfrm>
            </p:spPr>
            <p:txBody>
              <a:bodyPr/>
              <a:lstStyle/>
              <a:p>
                <a:r>
                  <a:rPr lang="en-US" dirty="0"/>
                  <a:t>Training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Model</a:t>
                </a:r>
              </a:p>
              <a:p>
                <a:pPr marL="0" indent="0" algn="ctr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Loss Function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Optimizer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4D764-2126-A645-94B7-E5BC500A4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6208" y="1825625"/>
                <a:ext cx="5181600" cy="4351338"/>
              </a:xfrm>
              <a:blipFill>
                <a:blip r:embed="rId3"/>
                <a:stretch>
                  <a:fillRect l="-195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5A2C8-4B97-804E-8922-61D30FB0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2434BE-953D-FB44-9170-C43E68A0AF41}"/>
              </a:ext>
            </a:extLst>
          </p:cNvPr>
          <p:cNvCxnSpPr/>
          <p:nvPr/>
        </p:nvCxnSpPr>
        <p:spPr>
          <a:xfrm>
            <a:off x="5964194" y="2471044"/>
            <a:ext cx="0" cy="37906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19AFE5-81FA-C947-A6A8-803619087CA4}"/>
              </a:ext>
            </a:extLst>
          </p:cNvPr>
          <p:cNvCxnSpPr/>
          <p:nvPr/>
        </p:nvCxnSpPr>
        <p:spPr>
          <a:xfrm flipH="1">
            <a:off x="5511115" y="5771500"/>
            <a:ext cx="60342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892875C-582D-614C-8091-1D0AEB19186D}"/>
              </a:ext>
            </a:extLst>
          </p:cNvPr>
          <p:cNvSpPr/>
          <p:nvPr/>
        </p:nvSpPr>
        <p:spPr>
          <a:xfrm>
            <a:off x="10046042" y="494222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4FDA9D-0230-3344-8FCD-EEEEFA39ACA9}"/>
              </a:ext>
            </a:extLst>
          </p:cNvPr>
          <p:cNvSpPr/>
          <p:nvPr/>
        </p:nvSpPr>
        <p:spPr>
          <a:xfrm>
            <a:off x="10653581" y="447206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D5611-AAF6-2A44-A1AF-5EF9F6C594B7}"/>
              </a:ext>
            </a:extLst>
          </p:cNvPr>
          <p:cNvSpPr/>
          <p:nvPr/>
        </p:nvSpPr>
        <p:spPr>
          <a:xfrm>
            <a:off x="10999570" y="512834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E58175-8A21-784F-8067-57A9B69B8D50}"/>
              </a:ext>
            </a:extLst>
          </p:cNvPr>
          <p:cNvSpPr/>
          <p:nvPr/>
        </p:nvSpPr>
        <p:spPr>
          <a:xfrm>
            <a:off x="9873047" y="4045674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EB565A-27E0-574D-A1ED-416AC979CB38}"/>
              </a:ext>
            </a:extLst>
          </p:cNvPr>
          <p:cNvSpPr/>
          <p:nvPr/>
        </p:nvSpPr>
        <p:spPr>
          <a:xfrm>
            <a:off x="11545328" y="4045674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BF72E6-C7D5-9F4C-8C8A-E99560960DD4}"/>
              </a:ext>
            </a:extLst>
          </p:cNvPr>
          <p:cNvSpPr/>
          <p:nvPr/>
        </p:nvSpPr>
        <p:spPr>
          <a:xfrm>
            <a:off x="10392031" y="294791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81D1D4-E05E-BA49-A126-2F3EBA2580EA}"/>
              </a:ext>
            </a:extLst>
          </p:cNvPr>
          <p:cNvSpPr/>
          <p:nvPr/>
        </p:nvSpPr>
        <p:spPr>
          <a:xfrm>
            <a:off x="8865968" y="2641424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44E703-9397-E146-9F0E-DFB336189865}"/>
              </a:ext>
            </a:extLst>
          </p:cNvPr>
          <p:cNvSpPr/>
          <p:nvPr/>
        </p:nvSpPr>
        <p:spPr>
          <a:xfrm>
            <a:off x="9211957" y="329770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8DA49D-395C-AF4D-B5D2-E4881004A913}"/>
              </a:ext>
            </a:extLst>
          </p:cNvPr>
          <p:cNvSpPr/>
          <p:nvPr/>
        </p:nvSpPr>
        <p:spPr>
          <a:xfrm>
            <a:off x="9757715" y="221503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D87312-D707-1E4B-9292-0294A9EFC2C4}"/>
              </a:ext>
            </a:extLst>
          </p:cNvPr>
          <p:cNvSpPr/>
          <p:nvPr/>
        </p:nvSpPr>
        <p:spPr>
          <a:xfrm>
            <a:off x="6167050" y="332001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4CE039-1C33-6F40-87FC-72C8AC652B4B}"/>
              </a:ext>
            </a:extLst>
          </p:cNvPr>
          <p:cNvSpPr/>
          <p:nvPr/>
        </p:nvSpPr>
        <p:spPr>
          <a:xfrm>
            <a:off x="7089689" y="340559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DFAAF-79B1-6944-B7FE-956F4639300B}"/>
              </a:ext>
            </a:extLst>
          </p:cNvPr>
          <p:cNvSpPr/>
          <p:nvPr/>
        </p:nvSpPr>
        <p:spPr>
          <a:xfrm>
            <a:off x="6096000" y="5380932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205DEB-877C-1541-92F4-081F7EB61D3B}"/>
              </a:ext>
            </a:extLst>
          </p:cNvPr>
          <p:cNvSpPr/>
          <p:nvPr/>
        </p:nvSpPr>
        <p:spPr>
          <a:xfrm>
            <a:off x="6150056" y="432395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57D13B-F289-AA4F-8C7C-88717B16F8F3}"/>
              </a:ext>
            </a:extLst>
          </p:cNvPr>
          <p:cNvSpPr/>
          <p:nvPr/>
        </p:nvSpPr>
        <p:spPr>
          <a:xfrm>
            <a:off x="6887862" y="4518406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93C345-B675-5041-86C8-25EBB84ABE9E}"/>
              </a:ext>
            </a:extLst>
          </p:cNvPr>
          <p:cNvSpPr/>
          <p:nvPr/>
        </p:nvSpPr>
        <p:spPr>
          <a:xfrm>
            <a:off x="6916695" y="522559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5D56A0-267D-1B4E-8482-AF7CECA782EB}"/>
              </a:ext>
            </a:extLst>
          </p:cNvPr>
          <p:cNvSpPr/>
          <p:nvPr/>
        </p:nvSpPr>
        <p:spPr>
          <a:xfrm>
            <a:off x="7665562" y="424231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60159E-4954-6A41-B292-2B8B23A07E7E}"/>
              </a:ext>
            </a:extLst>
          </p:cNvPr>
          <p:cNvSpPr/>
          <p:nvPr/>
        </p:nvSpPr>
        <p:spPr>
          <a:xfrm>
            <a:off x="8236692" y="5275258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41C41D-0625-5C4E-884A-A2A6AA9128D2}"/>
              </a:ext>
            </a:extLst>
          </p:cNvPr>
          <p:cNvCxnSpPr>
            <a:cxnSpLocks/>
          </p:cNvCxnSpPr>
          <p:nvPr/>
        </p:nvCxnSpPr>
        <p:spPr>
          <a:xfrm>
            <a:off x="5604817" y="2532932"/>
            <a:ext cx="6197099" cy="451837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83935A-90D2-1A4D-ADFC-821D11A3E8DB}"/>
              </a:ext>
            </a:extLst>
          </p:cNvPr>
          <p:cNvCxnSpPr>
            <a:cxnSpLocks/>
          </p:cNvCxnSpPr>
          <p:nvPr/>
        </p:nvCxnSpPr>
        <p:spPr>
          <a:xfrm>
            <a:off x="5473290" y="2423331"/>
            <a:ext cx="6328626" cy="2033996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F1B38C-24A9-A443-ACB3-641A0DB2D521}"/>
              </a:ext>
            </a:extLst>
          </p:cNvPr>
          <p:cNvCxnSpPr>
            <a:cxnSpLocks/>
          </p:cNvCxnSpPr>
          <p:nvPr/>
        </p:nvCxnSpPr>
        <p:spPr>
          <a:xfrm>
            <a:off x="5741138" y="2275537"/>
            <a:ext cx="2896465" cy="4033828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3256B8A-E044-184C-8F69-8B58A16D4E1A}"/>
              </a:ext>
            </a:extLst>
          </p:cNvPr>
          <p:cNvSpPr txBox="1"/>
          <p:nvPr/>
        </p:nvSpPr>
        <p:spPr>
          <a:xfrm>
            <a:off x="10219036" y="113260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Loss =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99D76F-FBC9-784C-82B3-42B08873A43B}"/>
              </a:ext>
            </a:extLst>
          </p:cNvPr>
          <p:cNvSpPr txBox="1"/>
          <p:nvPr/>
        </p:nvSpPr>
        <p:spPr>
          <a:xfrm>
            <a:off x="10231764" y="147242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Loss =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2950E7-0267-B841-BFB5-1D8C778FE818}"/>
              </a:ext>
            </a:extLst>
          </p:cNvPr>
          <p:cNvSpPr txBox="1"/>
          <p:nvPr/>
        </p:nvSpPr>
        <p:spPr>
          <a:xfrm>
            <a:off x="10225400" y="818464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Loss = 7.5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769E05-12B6-4346-AC75-CCB94D46374A}"/>
                  </a:ext>
                </a:extLst>
              </p:cNvPr>
              <p:cNvSpPr txBox="1"/>
              <p:nvPr/>
            </p:nvSpPr>
            <p:spPr>
              <a:xfrm>
                <a:off x="9138847" y="5912800"/>
                <a:ext cx="1237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769E05-12B6-4346-AC75-CCB94D463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847" y="5912800"/>
                <a:ext cx="1237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2A0DB10-2505-AB4F-B5CD-AA36C22D5CFE}"/>
                  </a:ext>
                </a:extLst>
              </p:cNvPr>
              <p:cNvSpPr txBox="1"/>
              <p:nvPr/>
            </p:nvSpPr>
            <p:spPr>
              <a:xfrm>
                <a:off x="5166784" y="3612967"/>
                <a:ext cx="1237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2A0DB10-2505-AB4F-B5CD-AA36C22D5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784" y="3612967"/>
                <a:ext cx="12377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19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7" grpId="0"/>
      <p:bldP spid="47" grpId="1"/>
      <p:bldP spid="48" grpId="0"/>
      <p:bldP spid="49" grpId="0"/>
      <p:bldP spid="49" grpId="1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34BD-F122-0A47-A526-5D89574B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4D764-2126-A645-94B7-E5BC500A48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6208" y="1825625"/>
                <a:ext cx="5181600" cy="4351338"/>
              </a:xfrm>
            </p:spPr>
            <p:txBody>
              <a:bodyPr/>
              <a:lstStyle/>
              <a:p>
                <a:r>
                  <a:rPr lang="en-US" dirty="0"/>
                  <a:t>Training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Model</a:t>
                </a:r>
              </a:p>
              <a:p>
                <a:pPr marL="0" indent="0" algn="ctr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Loss Function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Optimizer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4D764-2126-A645-94B7-E5BC500A4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6208" y="1825625"/>
                <a:ext cx="5181600" cy="4351338"/>
              </a:xfrm>
              <a:blipFill>
                <a:blip r:embed="rId3"/>
                <a:stretch>
                  <a:fillRect l="-195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10DEEF-9A39-6A46-BA92-52A09E2F4382}"/>
              </a:ext>
            </a:extLst>
          </p:cNvPr>
          <p:cNvCxnSpPr>
            <a:cxnSpLocks/>
          </p:cNvCxnSpPr>
          <p:nvPr/>
        </p:nvCxnSpPr>
        <p:spPr>
          <a:xfrm>
            <a:off x="6644132" y="2386355"/>
            <a:ext cx="0" cy="37906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F4359A-3392-6545-8412-BBF6898EE25B}"/>
              </a:ext>
            </a:extLst>
          </p:cNvPr>
          <p:cNvCxnSpPr>
            <a:cxnSpLocks/>
          </p:cNvCxnSpPr>
          <p:nvPr/>
        </p:nvCxnSpPr>
        <p:spPr>
          <a:xfrm flipH="1">
            <a:off x="6191053" y="5686811"/>
            <a:ext cx="50982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AEAD520C-87DD-6649-BC10-CAEC2826EB45}"/>
              </a:ext>
            </a:extLst>
          </p:cNvPr>
          <p:cNvSpPr/>
          <p:nvPr/>
        </p:nvSpPr>
        <p:spPr>
          <a:xfrm>
            <a:off x="6764215" y="2951588"/>
            <a:ext cx="5146431" cy="2686655"/>
          </a:xfrm>
          <a:custGeom>
            <a:avLst/>
            <a:gdLst>
              <a:gd name="connsiteX0" fmla="*/ 0 w 5146431"/>
              <a:gd name="connsiteY0" fmla="*/ 351692 h 2686655"/>
              <a:gd name="connsiteX1" fmla="*/ 2649415 w 5146431"/>
              <a:gd name="connsiteY1" fmla="*/ 2684585 h 2686655"/>
              <a:gd name="connsiteX2" fmla="*/ 5146431 w 5146431"/>
              <a:gd name="connsiteY2" fmla="*/ 0 h 268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6431" h="2686655">
                <a:moveTo>
                  <a:pt x="0" y="351692"/>
                </a:moveTo>
                <a:cubicBezTo>
                  <a:pt x="895838" y="1547446"/>
                  <a:pt x="1791677" y="2743200"/>
                  <a:pt x="2649415" y="2684585"/>
                </a:cubicBezTo>
                <a:cubicBezTo>
                  <a:pt x="3507154" y="2625970"/>
                  <a:pt x="4326792" y="1312985"/>
                  <a:pt x="5146431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2E1642-4EF9-D145-8B38-E153B7840F77}"/>
                  </a:ext>
                </a:extLst>
              </p:cNvPr>
              <p:cNvSpPr txBox="1"/>
              <p:nvPr/>
            </p:nvSpPr>
            <p:spPr>
              <a:xfrm>
                <a:off x="8299939" y="5896708"/>
                <a:ext cx="1793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2E1642-4EF9-D145-8B38-E153B7840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39" y="5896708"/>
                <a:ext cx="179363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31D0A5-0E66-714D-B336-1B98E3B08466}"/>
                  </a:ext>
                </a:extLst>
              </p:cNvPr>
              <p:cNvSpPr txBox="1"/>
              <p:nvPr/>
            </p:nvSpPr>
            <p:spPr>
              <a:xfrm>
                <a:off x="5847849" y="3770461"/>
                <a:ext cx="856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31D0A5-0E66-714D-B336-1B98E3B08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849" y="3770461"/>
                <a:ext cx="85632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222DDF2-B8FB-0F48-817A-813C6A893611}"/>
              </a:ext>
            </a:extLst>
          </p:cNvPr>
          <p:cNvSpPr/>
          <p:nvPr/>
        </p:nvSpPr>
        <p:spPr>
          <a:xfrm>
            <a:off x="7157253" y="3864340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1D639D-C41A-3F49-87E5-72400AFB24FF}"/>
              </a:ext>
            </a:extLst>
          </p:cNvPr>
          <p:cNvSpPr/>
          <p:nvPr/>
        </p:nvSpPr>
        <p:spPr>
          <a:xfrm>
            <a:off x="8299939" y="5128183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C1F60E-16C5-5244-BBB5-8A11A2BD0926}"/>
              </a:ext>
            </a:extLst>
          </p:cNvPr>
          <p:cNvSpPr/>
          <p:nvPr/>
        </p:nvSpPr>
        <p:spPr>
          <a:xfrm>
            <a:off x="7881802" y="4744784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3CBF89-CEE2-AC4C-BA94-6D5870B632E1}"/>
              </a:ext>
            </a:extLst>
          </p:cNvPr>
          <p:cNvSpPr/>
          <p:nvPr/>
        </p:nvSpPr>
        <p:spPr>
          <a:xfrm>
            <a:off x="8740187" y="5408438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7C5AA5-2F2E-C347-88B8-8F0100648D21}"/>
              </a:ext>
            </a:extLst>
          </p:cNvPr>
          <p:cNvSpPr/>
          <p:nvPr/>
        </p:nvSpPr>
        <p:spPr>
          <a:xfrm>
            <a:off x="9261230" y="5586331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C2C5E9-370A-C547-9F85-3E69B2BC69E0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7287335" y="3981237"/>
            <a:ext cx="670667" cy="763547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51EC39-C419-7D43-9795-97C27241E581}"/>
              </a:ext>
            </a:extLst>
          </p:cNvPr>
          <p:cNvCxnSpPr>
            <a:cxnSpLocks/>
            <a:stCxn id="16" idx="5"/>
            <a:endCxn id="15" idx="1"/>
          </p:cNvCxnSpPr>
          <p:nvPr/>
        </p:nvCxnSpPr>
        <p:spPr>
          <a:xfrm>
            <a:off x="8011884" y="4861681"/>
            <a:ext cx="310373" cy="286558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5753B8-3E08-9141-AFF5-77FB6A79474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452339" y="5254167"/>
            <a:ext cx="310166" cy="174327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AA8AB3-9095-D341-A9B9-DAC05E088569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8892587" y="5476915"/>
            <a:ext cx="368643" cy="177893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26A93-44B8-424B-836C-559136CE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today a good day to go to the Beach?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>
            <a:cxnSpLocks/>
          </p:cNvCxnSpPr>
          <p:nvPr/>
        </p:nvCxnSpPr>
        <p:spPr>
          <a:xfrm flipH="1" flipV="1">
            <a:off x="1252153" y="6002723"/>
            <a:ext cx="6198971" cy="113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3906794" y="621544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Rip Currents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5787080" y="51734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54C2A5-DA60-114E-814A-BBE5052F5DC4}"/>
              </a:ext>
            </a:extLst>
          </p:cNvPr>
          <p:cNvSpPr/>
          <p:nvPr/>
        </p:nvSpPr>
        <p:spPr>
          <a:xfrm>
            <a:off x="6394619" y="470328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6740608" y="535957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A6D73-3089-DF4A-AF57-6AA11D0C4685}"/>
              </a:ext>
            </a:extLst>
          </p:cNvPr>
          <p:cNvSpPr/>
          <p:nvPr/>
        </p:nvSpPr>
        <p:spPr>
          <a:xfrm>
            <a:off x="7286366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55C57E-7BAE-4E4E-A15E-86A8C564CE4F}"/>
              </a:ext>
            </a:extLst>
          </p:cNvPr>
          <p:cNvSpPr/>
          <p:nvPr/>
        </p:nvSpPr>
        <p:spPr>
          <a:xfrm>
            <a:off x="3801756" y="26103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4607006" y="287264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557DFD-445D-8746-B9EA-C1A125585D1C}"/>
              </a:ext>
            </a:extLst>
          </p:cNvPr>
          <p:cNvSpPr/>
          <p:nvPr/>
        </p:nvSpPr>
        <p:spPr>
          <a:xfrm>
            <a:off x="4952995" y="352892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1908087" y="204828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1908088" y="3551237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2553212" y="362319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1837038" y="561215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5857CA-73B7-9146-92EE-D314E0FD88AC}"/>
              </a:ext>
            </a:extLst>
          </p:cNvPr>
          <p:cNvSpPr/>
          <p:nvPr/>
        </p:nvSpPr>
        <p:spPr>
          <a:xfrm>
            <a:off x="1891094" y="4555178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81465-7520-C540-9CE7-A5DCBADEFFD2}"/>
              </a:ext>
            </a:extLst>
          </p:cNvPr>
          <p:cNvSpPr/>
          <p:nvPr/>
        </p:nvSpPr>
        <p:spPr>
          <a:xfrm>
            <a:off x="2628900" y="474962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657733" y="545681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21D14A-3C42-3B4E-9B36-87A6D15BF8AF}"/>
              </a:ext>
            </a:extLst>
          </p:cNvPr>
          <p:cNvSpPr/>
          <p:nvPr/>
        </p:nvSpPr>
        <p:spPr>
          <a:xfrm>
            <a:off x="3406600" y="4473542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3977730" y="550648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2F3771-B8D7-F344-B5A7-9A575FB3E2E5}"/>
              </a:ext>
            </a:extLst>
          </p:cNvPr>
          <p:cNvSpPr/>
          <p:nvPr/>
        </p:nvSpPr>
        <p:spPr>
          <a:xfrm>
            <a:off x="3397650" y="5075893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B92076-3CE3-3B4A-9276-8B7531458AD5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5660A6-F21B-5143-ADA6-583BF74AAC70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66A6A0-A3C4-EE42-98F0-BFFD71B1851B}"/>
              </a:ext>
            </a:extLst>
          </p:cNvPr>
          <p:cNvCxnSpPr>
            <a:cxnSpLocks/>
          </p:cNvCxnSpPr>
          <p:nvPr/>
        </p:nvCxnSpPr>
        <p:spPr>
          <a:xfrm flipV="1">
            <a:off x="1436819" y="1965409"/>
            <a:ext cx="6656857" cy="480846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1D4B3F-0C36-6F4E-9588-1C0BA07B9E8F}"/>
              </a:ext>
            </a:extLst>
          </p:cNvPr>
          <p:cNvCxnSpPr>
            <a:cxnSpLocks/>
          </p:cNvCxnSpPr>
          <p:nvPr/>
        </p:nvCxnSpPr>
        <p:spPr>
          <a:xfrm>
            <a:off x="9428572" y="3969179"/>
            <a:ext cx="13312" cy="22124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C59C77-8DAE-FD46-BC15-74E06EA13207}"/>
              </a:ext>
            </a:extLst>
          </p:cNvPr>
          <p:cNvCxnSpPr>
            <a:cxnSpLocks/>
          </p:cNvCxnSpPr>
          <p:nvPr/>
        </p:nvCxnSpPr>
        <p:spPr>
          <a:xfrm flipH="1" flipV="1">
            <a:off x="9039880" y="5996285"/>
            <a:ext cx="2798740" cy="320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E73887-D32A-EB4D-B7E8-733FACB6BE6F}"/>
                  </a:ext>
                </a:extLst>
              </p:cNvPr>
              <p:cNvSpPr txBox="1"/>
              <p:nvPr/>
            </p:nvSpPr>
            <p:spPr>
              <a:xfrm>
                <a:off x="9387902" y="6014652"/>
                <a:ext cx="1793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E73887-D32A-EB4D-B7E8-733FACB6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902" y="6014652"/>
                <a:ext cx="17936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C92B16-0117-4C46-8776-C94A536B9F69}"/>
                  </a:ext>
                </a:extLst>
              </p:cNvPr>
              <p:cNvSpPr txBox="1"/>
              <p:nvPr/>
            </p:nvSpPr>
            <p:spPr>
              <a:xfrm>
                <a:off x="8370128" y="4877266"/>
                <a:ext cx="856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C92B16-0117-4C46-8776-C94A536B9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128" y="4877266"/>
                <a:ext cx="8563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474EA2B9-21B7-8F48-8EAD-58298D65462D}"/>
              </a:ext>
            </a:extLst>
          </p:cNvPr>
          <p:cNvSpPr/>
          <p:nvPr/>
        </p:nvSpPr>
        <p:spPr>
          <a:xfrm>
            <a:off x="9568982" y="4168834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0697A90B-F4E0-1748-BBC0-45FE78DB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16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today a good day to go to the Beach?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>
            <a:cxnSpLocks/>
          </p:cNvCxnSpPr>
          <p:nvPr/>
        </p:nvCxnSpPr>
        <p:spPr>
          <a:xfrm flipH="1" flipV="1">
            <a:off x="1252153" y="6002723"/>
            <a:ext cx="6198971" cy="113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3906794" y="621544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Rip Currents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5787080" y="51734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54C2A5-DA60-114E-814A-BBE5052F5DC4}"/>
              </a:ext>
            </a:extLst>
          </p:cNvPr>
          <p:cNvSpPr/>
          <p:nvPr/>
        </p:nvSpPr>
        <p:spPr>
          <a:xfrm>
            <a:off x="6394619" y="470328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6740608" y="535957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A6D73-3089-DF4A-AF57-6AA11D0C4685}"/>
              </a:ext>
            </a:extLst>
          </p:cNvPr>
          <p:cNvSpPr/>
          <p:nvPr/>
        </p:nvSpPr>
        <p:spPr>
          <a:xfrm>
            <a:off x="7286366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55C57E-7BAE-4E4E-A15E-86A8C564CE4F}"/>
              </a:ext>
            </a:extLst>
          </p:cNvPr>
          <p:cNvSpPr/>
          <p:nvPr/>
        </p:nvSpPr>
        <p:spPr>
          <a:xfrm>
            <a:off x="3801756" y="26103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4607006" y="287264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557DFD-445D-8746-B9EA-C1A125585D1C}"/>
              </a:ext>
            </a:extLst>
          </p:cNvPr>
          <p:cNvSpPr/>
          <p:nvPr/>
        </p:nvSpPr>
        <p:spPr>
          <a:xfrm>
            <a:off x="4952995" y="352892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1908087" y="204828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1908088" y="3551237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2553212" y="362319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1837038" y="561215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5857CA-73B7-9146-92EE-D314E0FD88AC}"/>
              </a:ext>
            </a:extLst>
          </p:cNvPr>
          <p:cNvSpPr/>
          <p:nvPr/>
        </p:nvSpPr>
        <p:spPr>
          <a:xfrm>
            <a:off x="1891094" y="4555178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81465-7520-C540-9CE7-A5DCBADEFFD2}"/>
              </a:ext>
            </a:extLst>
          </p:cNvPr>
          <p:cNvSpPr/>
          <p:nvPr/>
        </p:nvSpPr>
        <p:spPr>
          <a:xfrm>
            <a:off x="2628900" y="474962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657733" y="545681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21D14A-3C42-3B4E-9B36-87A6D15BF8AF}"/>
              </a:ext>
            </a:extLst>
          </p:cNvPr>
          <p:cNvSpPr/>
          <p:nvPr/>
        </p:nvSpPr>
        <p:spPr>
          <a:xfrm>
            <a:off x="3406600" y="4473542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3977730" y="550648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2F3771-B8D7-F344-B5A7-9A575FB3E2E5}"/>
              </a:ext>
            </a:extLst>
          </p:cNvPr>
          <p:cNvSpPr/>
          <p:nvPr/>
        </p:nvSpPr>
        <p:spPr>
          <a:xfrm>
            <a:off x="3397650" y="5075893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B92076-3CE3-3B4A-9276-8B7531458AD5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5660A6-F21B-5143-ADA6-583BF74AAC70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1D4B3F-0C36-6F4E-9588-1C0BA07B9E8F}"/>
              </a:ext>
            </a:extLst>
          </p:cNvPr>
          <p:cNvCxnSpPr>
            <a:cxnSpLocks/>
          </p:cNvCxnSpPr>
          <p:nvPr/>
        </p:nvCxnSpPr>
        <p:spPr>
          <a:xfrm>
            <a:off x="9428572" y="3969179"/>
            <a:ext cx="13312" cy="22124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C59C77-8DAE-FD46-BC15-74E06EA13207}"/>
              </a:ext>
            </a:extLst>
          </p:cNvPr>
          <p:cNvCxnSpPr>
            <a:cxnSpLocks/>
          </p:cNvCxnSpPr>
          <p:nvPr/>
        </p:nvCxnSpPr>
        <p:spPr>
          <a:xfrm flipH="1" flipV="1">
            <a:off x="9039880" y="5996285"/>
            <a:ext cx="2798740" cy="320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E73887-D32A-EB4D-B7E8-733FACB6BE6F}"/>
                  </a:ext>
                </a:extLst>
              </p:cNvPr>
              <p:cNvSpPr txBox="1"/>
              <p:nvPr/>
            </p:nvSpPr>
            <p:spPr>
              <a:xfrm>
                <a:off x="9387902" y="6014652"/>
                <a:ext cx="1793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E73887-D32A-EB4D-B7E8-733FACB6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902" y="6014652"/>
                <a:ext cx="17936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C92B16-0117-4C46-8776-C94A536B9F69}"/>
                  </a:ext>
                </a:extLst>
              </p:cNvPr>
              <p:cNvSpPr txBox="1"/>
              <p:nvPr/>
            </p:nvSpPr>
            <p:spPr>
              <a:xfrm>
                <a:off x="8370128" y="4877266"/>
                <a:ext cx="856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C92B16-0117-4C46-8776-C94A536B9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128" y="4877266"/>
                <a:ext cx="8563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474EA2B9-21B7-8F48-8EAD-58298D65462D}"/>
              </a:ext>
            </a:extLst>
          </p:cNvPr>
          <p:cNvSpPr/>
          <p:nvPr/>
        </p:nvSpPr>
        <p:spPr>
          <a:xfrm>
            <a:off x="9568982" y="4168834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DC3A6D8-4F63-D847-AF9F-4DEB06C0D6AA}"/>
              </a:ext>
            </a:extLst>
          </p:cNvPr>
          <p:cNvSpPr/>
          <p:nvPr/>
        </p:nvSpPr>
        <p:spPr>
          <a:xfrm>
            <a:off x="10293531" y="5049278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431495-AC5C-D041-BB1A-200F87255FFB}"/>
              </a:ext>
            </a:extLst>
          </p:cNvPr>
          <p:cNvCxnSpPr>
            <a:stCxn id="47" idx="5"/>
            <a:endCxn id="49" idx="0"/>
          </p:cNvCxnSpPr>
          <p:nvPr/>
        </p:nvCxnSpPr>
        <p:spPr>
          <a:xfrm>
            <a:off x="9699064" y="4285731"/>
            <a:ext cx="670667" cy="763547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B5E423-6341-8642-A610-E6D7A77F818C}"/>
              </a:ext>
            </a:extLst>
          </p:cNvPr>
          <p:cNvCxnSpPr>
            <a:cxnSpLocks/>
          </p:cNvCxnSpPr>
          <p:nvPr/>
        </p:nvCxnSpPr>
        <p:spPr>
          <a:xfrm>
            <a:off x="1436819" y="2446255"/>
            <a:ext cx="6768067" cy="1428663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69B6C-B9B2-8D4D-8C69-A6B8889D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FBA6-CBA7-9A4F-9ABD-F94EA419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74C1-3C45-CB4C-A907-E4B393F9E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991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Introduce ML to a broader and general audience.</a:t>
            </a:r>
          </a:p>
          <a:p>
            <a:pPr>
              <a:lnSpc>
                <a:spcPct val="200000"/>
              </a:lnSpc>
            </a:pPr>
            <a:r>
              <a:rPr lang="en-US" dirty="0"/>
              <a:t>Cover the intuition behind of ML.</a:t>
            </a:r>
          </a:p>
          <a:p>
            <a:pPr>
              <a:lnSpc>
                <a:spcPct val="200000"/>
              </a:lnSpc>
            </a:pPr>
            <a:r>
              <a:rPr lang="en-US" dirty="0"/>
              <a:t>Help you to understand how to apply ML in your field.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F0751-F142-C749-8A72-80FEADE0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today a good day to go to the Beach?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>
            <a:cxnSpLocks/>
          </p:cNvCxnSpPr>
          <p:nvPr/>
        </p:nvCxnSpPr>
        <p:spPr>
          <a:xfrm flipH="1" flipV="1">
            <a:off x="1252153" y="6002723"/>
            <a:ext cx="6198971" cy="113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3906794" y="621544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Rip Currents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5787080" y="51734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54C2A5-DA60-114E-814A-BBE5052F5DC4}"/>
              </a:ext>
            </a:extLst>
          </p:cNvPr>
          <p:cNvSpPr/>
          <p:nvPr/>
        </p:nvSpPr>
        <p:spPr>
          <a:xfrm>
            <a:off x="6394619" y="470328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6740608" y="535957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A6D73-3089-DF4A-AF57-6AA11D0C4685}"/>
              </a:ext>
            </a:extLst>
          </p:cNvPr>
          <p:cNvSpPr/>
          <p:nvPr/>
        </p:nvSpPr>
        <p:spPr>
          <a:xfrm>
            <a:off x="7286366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55C57E-7BAE-4E4E-A15E-86A8C564CE4F}"/>
              </a:ext>
            </a:extLst>
          </p:cNvPr>
          <p:cNvSpPr/>
          <p:nvPr/>
        </p:nvSpPr>
        <p:spPr>
          <a:xfrm>
            <a:off x="3801756" y="26103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4607006" y="287264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557DFD-445D-8746-B9EA-C1A125585D1C}"/>
              </a:ext>
            </a:extLst>
          </p:cNvPr>
          <p:cNvSpPr/>
          <p:nvPr/>
        </p:nvSpPr>
        <p:spPr>
          <a:xfrm>
            <a:off x="4952995" y="352892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1908087" y="204828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1908088" y="3551237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2553212" y="362319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1837038" y="561215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5857CA-73B7-9146-92EE-D314E0FD88AC}"/>
              </a:ext>
            </a:extLst>
          </p:cNvPr>
          <p:cNvSpPr/>
          <p:nvPr/>
        </p:nvSpPr>
        <p:spPr>
          <a:xfrm>
            <a:off x="1891094" y="4555178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81465-7520-C540-9CE7-A5DCBADEFFD2}"/>
              </a:ext>
            </a:extLst>
          </p:cNvPr>
          <p:cNvSpPr/>
          <p:nvPr/>
        </p:nvSpPr>
        <p:spPr>
          <a:xfrm>
            <a:off x="2628900" y="474962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657733" y="545681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21D14A-3C42-3B4E-9B36-87A6D15BF8AF}"/>
              </a:ext>
            </a:extLst>
          </p:cNvPr>
          <p:cNvSpPr/>
          <p:nvPr/>
        </p:nvSpPr>
        <p:spPr>
          <a:xfrm>
            <a:off x="3406600" y="4473542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3977730" y="550648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2F3771-B8D7-F344-B5A7-9A575FB3E2E5}"/>
              </a:ext>
            </a:extLst>
          </p:cNvPr>
          <p:cNvSpPr/>
          <p:nvPr/>
        </p:nvSpPr>
        <p:spPr>
          <a:xfrm>
            <a:off x="3397650" y="5075893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B92076-3CE3-3B4A-9276-8B7531458AD5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5660A6-F21B-5143-ADA6-583BF74AAC70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1D4B3F-0C36-6F4E-9588-1C0BA07B9E8F}"/>
              </a:ext>
            </a:extLst>
          </p:cNvPr>
          <p:cNvCxnSpPr>
            <a:cxnSpLocks/>
          </p:cNvCxnSpPr>
          <p:nvPr/>
        </p:nvCxnSpPr>
        <p:spPr>
          <a:xfrm>
            <a:off x="9428572" y="3969179"/>
            <a:ext cx="13312" cy="22124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C59C77-8DAE-FD46-BC15-74E06EA13207}"/>
              </a:ext>
            </a:extLst>
          </p:cNvPr>
          <p:cNvCxnSpPr>
            <a:cxnSpLocks/>
          </p:cNvCxnSpPr>
          <p:nvPr/>
        </p:nvCxnSpPr>
        <p:spPr>
          <a:xfrm flipH="1" flipV="1">
            <a:off x="9039880" y="5996285"/>
            <a:ext cx="2798740" cy="320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E73887-D32A-EB4D-B7E8-733FACB6BE6F}"/>
                  </a:ext>
                </a:extLst>
              </p:cNvPr>
              <p:cNvSpPr txBox="1"/>
              <p:nvPr/>
            </p:nvSpPr>
            <p:spPr>
              <a:xfrm>
                <a:off x="9387902" y="6014652"/>
                <a:ext cx="1793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E73887-D32A-EB4D-B7E8-733FACB6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902" y="6014652"/>
                <a:ext cx="17936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C92B16-0117-4C46-8776-C94A536B9F69}"/>
                  </a:ext>
                </a:extLst>
              </p:cNvPr>
              <p:cNvSpPr txBox="1"/>
              <p:nvPr/>
            </p:nvSpPr>
            <p:spPr>
              <a:xfrm>
                <a:off x="8370128" y="4877266"/>
                <a:ext cx="856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C92B16-0117-4C46-8776-C94A536B9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128" y="4877266"/>
                <a:ext cx="8563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474EA2B9-21B7-8F48-8EAD-58298D65462D}"/>
              </a:ext>
            </a:extLst>
          </p:cNvPr>
          <p:cNvSpPr/>
          <p:nvPr/>
        </p:nvSpPr>
        <p:spPr>
          <a:xfrm>
            <a:off x="9568982" y="4168834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CC105AE-32B8-A642-93AC-7F3E15EDE422}"/>
              </a:ext>
            </a:extLst>
          </p:cNvPr>
          <p:cNvSpPr/>
          <p:nvPr/>
        </p:nvSpPr>
        <p:spPr>
          <a:xfrm>
            <a:off x="10711668" y="5432677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DC3A6D8-4F63-D847-AF9F-4DEB06C0D6AA}"/>
              </a:ext>
            </a:extLst>
          </p:cNvPr>
          <p:cNvSpPr/>
          <p:nvPr/>
        </p:nvSpPr>
        <p:spPr>
          <a:xfrm>
            <a:off x="10293531" y="5049278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431495-AC5C-D041-BB1A-200F87255FFB}"/>
              </a:ext>
            </a:extLst>
          </p:cNvPr>
          <p:cNvCxnSpPr>
            <a:stCxn id="47" idx="5"/>
            <a:endCxn id="49" idx="0"/>
          </p:cNvCxnSpPr>
          <p:nvPr/>
        </p:nvCxnSpPr>
        <p:spPr>
          <a:xfrm>
            <a:off x="9699064" y="4285731"/>
            <a:ext cx="670667" cy="763547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CDC3E3-627B-5E47-B2FB-6AB78D5F1F1A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10423613" y="5166175"/>
            <a:ext cx="310373" cy="286558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8D87D0-B97A-8D44-B741-59C18BE8E4B8}"/>
              </a:ext>
            </a:extLst>
          </p:cNvPr>
          <p:cNvCxnSpPr>
            <a:cxnSpLocks/>
          </p:cNvCxnSpPr>
          <p:nvPr/>
        </p:nvCxnSpPr>
        <p:spPr>
          <a:xfrm>
            <a:off x="1436819" y="2446255"/>
            <a:ext cx="6100803" cy="316590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9C3F50-127A-CB45-97E4-226420B4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7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today a good day to go to the Beach?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>
            <a:cxnSpLocks/>
          </p:cNvCxnSpPr>
          <p:nvPr/>
        </p:nvCxnSpPr>
        <p:spPr>
          <a:xfrm flipH="1" flipV="1">
            <a:off x="1252153" y="6002723"/>
            <a:ext cx="6198971" cy="113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3906794" y="621544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Rip Currents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5787080" y="51734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54C2A5-DA60-114E-814A-BBE5052F5DC4}"/>
              </a:ext>
            </a:extLst>
          </p:cNvPr>
          <p:cNvSpPr/>
          <p:nvPr/>
        </p:nvSpPr>
        <p:spPr>
          <a:xfrm>
            <a:off x="6394619" y="470328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6740608" y="535957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A6D73-3089-DF4A-AF57-6AA11D0C4685}"/>
              </a:ext>
            </a:extLst>
          </p:cNvPr>
          <p:cNvSpPr/>
          <p:nvPr/>
        </p:nvSpPr>
        <p:spPr>
          <a:xfrm>
            <a:off x="7286366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55C57E-7BAE-4E4E-A15E-86A8C564CE4F}"/>
              </a:ext>
            </a:extLst>
          </p:cNvPr>
          <p:cNvSpPr/>
          <p:nvPr/>
        </p:nvSpPr>
        <p:spPr>
          <a:xfrm>
            <a:off x="3801756" y="26103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4607006" y="287264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557DFD-445D-8746-B9EA-C1A125585D1C}"/>
              </a:ext>
            </a:extLst>
          </p:cNvPr>
          <p:cNvSpPr/>
          <p:nvPr/>
        </p:nvSpPr>
        <p:spPr>
          <a:xfrm>
            <a:off x="4952995" y="352892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1908087" y="204828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1908088" y="3551237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2553212" y="362319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1837038" y="561215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5857CA-73B7-9146-92EE-D314E0FD88AC}"/>
              </a:ext>
            </a:extLst>
          </p:cNvPr>
          <p:cNvSpPr/>
          <p:nvPr/>
        </p:nvSpPr>
        <p:spPr>
          <a:xfrm>
            <a:off x="1891094" y="4555178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81465-7520-C540-9CE7-A5DCBADEFFD2}"/>
              </a:ext>
            </a:extLst>
          </p:cNvPr>
          <p:cNvSpPr/>
          <p:nvPr/>
        </p:nvSpPr>
        <p:spPr>
          <a:xfrm>
            <a:off x="2628900" y="474962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657733" y="545681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21D14A-3C42-3B4E-9B36-87A6D15BF8AF}"/>
              </a:ext>
            </a:extLst>
          </p:cNvPr>
          <p:cNvSpPr/>
          <p:nvPr/>
        </p:nvSpPr>
        <p:spPr>
          <a:xfrm>
            <a:off x="3406600" y="4473542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3977730" y="550648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2F3771-B8D7-F344-B5A7-9A575FB3E2E5}"/>
              </a:ext>
            </a:extLst>
          </p:cNvPr>
          <p:cNvSpPr/>
          <p:nvPr/>
        </p:nvSpPr>
        <p:spPr>
          <a:xfrm>
            <a:off x="3397650" y="5075893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B92076-3CE3-3B4A-9276-8B7531458AD5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5660A6-F21B-5143-ADA6-583BF74AAC70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1D4B3F-0C36-6F4E-9588-1C0BA07B9E8F}"/>
              </a:ext>
            </a:extLst>
          </p:cNvPr>
          <p:cNvCxnSpPr>
            <a:cxnSpLocks/>
          </p:cNvCxnSpPr>
          <p:nvPr/>
        </p:nvCxnSpPr>
        <p:spPr>
          <a:xfrm>
            <a:off x="9428572" y="3969179"/>
            <a:ext cx="13312" cy="22124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C59C77-8DAE-FD46-BC15-74E06EA13207}"/>
              </a:ext>
            </a:extLst>
          </p:cNvPr>
          <p:cNvCxnSpPr>
            <a:cxnSpLocks/>
          </p:cNvCxnSpPr>
          <p:nvPr/>
        </p:nvCxnSpPr>
        <p:spPr>
          <a:xfrm flipH="1" flipV="1">
            <a:off x="9039880" y="5996285"/>
            <a:ext cx="2798740" cy="320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E73887-D32A-EB4D-B7E8-733FACB6BE6F}"/>
                  </a:ext>
                </a:extLst>
              </p:cNvPr>
              <p:cNvSpPr txBox="1"/>
              <p:nvPr/>
            </p:nvSpPr>
            <p:spPr>
              <a:xfrm>
                <a:off x="9387902" y="6014652"/>
                <a:ext cx="1793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E73887-D32A-EB4D-B7E8-733FACB6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902" y="6014652"/>
                <a:ext cx="17936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C92B16-0117-4C46-8776-C94A536B9F69}"/>
                  </a:ext>
                </a:extLst>
              </p:cNvPr>
              <p:cNvSpPr txBox="1"/>
              <p:nvPr/>
            </p:nvSpPr>
            <p:spPr>
              <a:xfrm>
                <a:off x="8370128" y="4877266"/>
                <a:ext cx="856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C92B16-0117-4C46-8776-C94A536B9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128" y="4877266"/>
                <a:ext cx="8563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474EA2B9-21B7-8F48-8EAD-58298D65462D}"/>
              </a:ext>
            </a:extLst>
          </p:cNvPr>
          <p:cNvSpPr/>
          <p:nvPr/>
        </p:nvSpPr>
        <p:spPr>
          <a:xfrm>
            <a:off x="9568982" y="4168834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CC105AE-32B8-A642-93AC-7F3E15EDE422}"/>
              </a:ext>
            </a:extLst>
          </p:cNvPr>
          <p:cNvSpPr/>
          <p:nvPr/>
        </p:nvSpPr>
        <p:spPr>
          <a:xfrm>
            <a:off x="10711668" y="5432677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DC3A6D8-4F63-D847-AF9F-4DEB06C0D6AA}"/>
              </a:ext>
            </a:extLst>
          </p:cNvPr>
          <p:cNvSpPr/>
          <p:nvPr/>
        </p:nvSpPr>
        <p:spPr>
          <a:xfrm>
            <a:off x="10293531" y="5049278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E93ECF-679C-4248-A918-60A00F4E740B}"/>
              </a:ext>
            </a:extLst>
          </p:cNvPr>
          <p:cNvSpPr/>
          <p:nvPr/>
        </p:nvSpPr>
        <p:spPr>
          <a:xfrm>
            <a:off x="11151916" y="5712932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431495-AC5C-D041-BB1A-200F87255FFB}"/>
              </a:ext>
            </a:extLst>
          </p:cNvPr>
          <p:cNvCxnSpPr>
            <a:stCxn id="47" idx="5"/>
            <a:endCxn id="49" idx="0"/>
          </p:cNvCxnSpPr>
          <p:nvPr/>
        </p:nvCxnSpPr>
        <p:spPr>
          <a:xfrm>
            <a:off x="9699064" y="4285731"/>
            <a:ext cx="670667" cy="763547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CDC3E3-627B-5E47-B2FB-6AB78D5F1F1A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10423613" y="5166175"/>
            <a:ext cx="310373" cy="286558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02659F-9D1E-6148-839E-AA1CBAF8D87D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0864068" y="5558661"/>
            <a:ext cx="310166" cy="174327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D1BB3A8-6387-0942-BE16-FFE9093A691F}"/>
              </a:ext>
            </a:extLst>
          </p:cNvPr>
          <p:cNvCxnSpPr>
            <a:cxnSpLocks/>
          </p:cNvCxnSpPr>
          <p:nvPr/>
        </p:nvCxnSpPr>
        <p:spPr>
          <a:xfrm>
            <a:off x="1436819" y="2446255"/>
            <a:ext cx="5470608" cy="355003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EBA49-552D-7947-ADF4-D0E6ABA6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today a good day to go to the Beach?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>
            <a:cxnSpLocks/>
          </p:cNvCxnSpPr>
          <p:nvPr/>
        </p:nvCxnSpPr>
        <p:spPr>
          <a:xfrm flipH="1" flipV="1">
            <a:off x="1252153" y="6002723"/>
            <a:ext cx="6198971" cy="113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3906794" y="621544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Rip Currents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5787080" y="51734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54C2A5-DA60-114E-814A-BBE5052F5DC4}"/>
              </a:ext>
            </a:extLst>
          </p:cNvPr>
          <p:cNvSpPr/>
          <p:nvPr/>
        </p:nvSpPr>
        <p:spPr>
          <a:xfrm>
            <a:off x="6394619" y="470328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6740608" y="535957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A6D73-3089-DF4A-AF57-6AA11D0C4685}"/>
              </a:ext>
            </a:extLst>
          </p:cNvPr>
          <p:cNvSpPr/>
          <p:nvPr/>
        </p:nvSpPr>
        <p:spPr>
          <a:xfrm>
            <a:off x="7286366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55C57E-7BAE-4E4E-A15E-86A8C564CE4F}"/>
              </a:ext>
            </a:extLst>
          </p:cNvPr>
          <p:cNvSpPr/>
          <p:nvPr/>
        </p:nvSpPr>
        <p:spPr>
          <a:xfrm>
            <a:off x="3801756" y="26103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4607006" y="287264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557DFD-445D-8746-B9EA-C1A125585D1C}"/>
              </a:ext>
            </a:extLst>
          </p:cNvPr>
          <p:cNvSpPr/>
          <p:nvPr/>
        </p:nvSpPr>
        <p:spPr>
          <a:xfrm>
            <a:off x="4952995" y="352892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1908087" y="204828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1908088" y="3551237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2553212" y="362319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1837038" y="561215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5857CA-73B7-9146-92EE-D314E0FD88AC}"/>
              </a:ext>
            </a:extLst>
          </p:cNvPr>
          <p:cNvSpPr/>
          <p:nvPr/>
        </p:nvSpPr>
        <p:spPr>
          <a:xfrm>
            <a:off x="1891094" y="4555178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81465-7520-C540-9CE7-A5DCBADEFFD2}"/>
              </a:ext>
            </a:extLst>
          </p:cNvPr>
          <p:cNvSpPr/>
          <p:nvPr/>
        </p:nvSpPr>
        <p:spPr>
          <a:xfrm>
            <a:off x="2628900" y="474962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657733" y="545681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21D14A-3C42-3B4E-9B36-87A6D15BF8AF}"/>
              </a:ext>
            </a:extLst>
          </p:cNvPr>
          <p:cNvSpPr/>
          <p:nvPr/>
        </p:nvSpPr>
        <p:spPr>
          <a:xfrm>
            <a:off x="3406600" y="4473542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3977730" y="550648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2F3771-B8D7-F344-B5A7-9A575FB3E2E5}"/>
              </a:ext>
            </a:extLst>
          </p:cNvPr>
          <p:cNvSpPr/>
          <p:nvPr/>
        </p:nvSpPr>
        <p:spPr>
          <a:xfrm>
            <a:off x="3397650" y="5075893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B92076-3CE3-3B4A-9276-8B7531458AD5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5660A6-F21B-5143-ADA6-583BF74AAC70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66A6A0-A3C4-EE42-98F0-BFFD71B1851B}"/>
              </a:ext>
            </a:extLst>
          </p:cNvPr>
          <p:cNvCxnSpPr/>
          <p:nvPr/>
        </p:nvCxnSpPr>
        <p:spPr>
          <a:xfrm>
            <a:off x="1258957" y="2075298"/>
            <a:ext cx="5527585" cy="4536498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1D4B3F-0C36-6F4E-9588-1C0BA07B9E8F}"/>
              </a:ext>
            </a:extLst>
          </p:cNvPr>
          <p:cNvCxnSpPr>
            <a:cxnSpLocks/>
          </p:cNvCxnSpPr>
          <p:nvPr/>
        </p:nvCxnSpPr>
        <p:spPr>
          <a:xfrm>
            <a:off x="9428572" y="3969179"/>
            <a:ext cx="13312" cy="22124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C59C77-8DAE-FD46-BC15-74E06EA13207}"/>
              </a:ext>
            </a:extLst>
          </p:cNvPr>
          <p:cNvCxnSpPr>
            <a:cxnSpLocks/>
          </p:cNvCxnSpPr>
          <p:nvPr/>
        </p:nvCxnSpPr>
        <p:spPr>
          <a:xfrm flipH="1" flipV="1">
            <a:off x="9039880" y="5996285"/>
            <a:ext cx="2798740" cy="320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E73887-D32A-EB4D-B7E8-733FACB6BE6F}"/>
                  </a:ext>
                </a:extLst>
              </p:cNvPr>
              <p:cNvSpPr txBox="1"/>
              <p:nvPr/>
            </p:nvSpPr>
            <p:spPr>
              <a:xfrm>
                <a:off x="9387902" y="6014652"/>
                <a:ext cx="1793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E73887-D32A-EB4D-B7E8-733FACB6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902" y="6014652"/>
                <a:ext cx="17936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C92B16-0117-4C46-8776-C94A536B9F69}"/>
                  </a:ext>
                </a:extLst>
              </p:cNvPr>
              <p:cNvSpPr txBox="1"/>
              <p:nvPr/>
            </p:nvSpPr>
            <p:spPr>
              <a:xfrm>
                <a:off x="8370128" y="4877266"/>
                <a:ext cx="856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C92B16-0117-4C46-8776-C94A536B9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128" y="4877266"/>
                <a:ext cx="8563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474EA2B9-21B7-8F48-8EAD-58298D65462D}"/>
              </a:ext>
            </a:extLst>
          </p:cNvPr>
          <p:cNvSpPr/>
          <p:nvPr/>
        </p:nvSpPr>
        <p:spPr>
          <a:xfrm>
            <a:off x="9568982" y="4168834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CC105AE-32B8-A642-93AC-7F3E15EDE422}"/>
              </a:ext>
            </a:extLst>
          </p:cNvPr>
          <p:cNvSpPr/>
          <p:nvPr/>
        </p:nvSpPr>
        <p:spPr>
          <a:xfrm>
            <a:off x="10711668" y="5432677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DC3A6D8-4F63-D847-AF9F-4DEB06C0D6AA}"/>
              </a:ext>
            </a:extLst>
          </p:cNvPr>
          <p:cNvSpPr/>
          <p:nvPr/>
        </p:nvSpPr>
        <p:spPr>
          <a:xfrm>
            <a:off x="10293531" y="5049278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E93ECF-679C-4248-A918-60A00F4E740B}"/>
              </a:ext>
            </a:extLst>
          </p:cNvPr>
          <p:cNvSpPr/>
          <p:nvPr/>
        </p:nvSpPr>
        <p:spPr>
          <a:xfrm>
            <a:off x="11151916" y="5712932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7C2DB1A-5849-2A40-A804-EBC550AA9CF3}"/>
              </a:ext>
            </a:extLst>
          </p:cNvPr>
          <p:cNvSpPr/>
          <p:nvPr/>
        </p:nvSpPr>
        <p:spPr>
          <a:xfrm>
            <a:off x="11672959" y="5890825"/>
            <a:ext cx="152400" cy="1369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431495-AC5C-D041-BB1A-200F87255FFB}"/>
              </a:ext>
            </a:extLst>
          </p:cNvPr>
          <p:cNvCxnSpPr>
            <a:stCxn id="47" idx="5"/>
            <a:endCxn id="49" idx="0"/>
          </p:cNvCxnSpPr>
          <p:nvPr/>
        </p:nvCxnSpPr>
        <p:spPr>
          <a:xfrm>
            <a:off x="9699064" y="4285731"/>
            <a:ext cx="670667" cy="763547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CDC3E3-627B-5E47-B2FB-6AB78D5F1F1A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10423613" y="5166175"/>
            <a:ext cx="310373" cy="286558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02659F-9D1E-6148-839E-AA1CBAF8D87D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0864068" y="5558661"/>
            <a:ext cx="310166" cy="174327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8D6418C-9BBA-1447-872C-720CE8BB8903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11304316" y="5781409"/>
            <a:ext cx="368643" cy="177893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F9FEB-070A-1842-8A23-A6251102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71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3C4C-038A-3E46-8AD1-2C866221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80358" cy="960418"/>
          </a:xfrm>
        </p:spPr>
        <p:txBody>
          <a:bodyPr>
            <a:normAutofit/>
          </a:bodyPr>
          <a:lstStyle/>
          <a:p>
            <a:r>
              <a:rPr lang="en-US" dirty="0"/>
              <a:t>Model Evaluation and Generalization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72377A-AC7D-174D-86D5-578C6E3B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23</a:t>
            </a:fld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EF8B48-CF66-B040-96B8-FD0EA26329C2}"/>
              </a:ext>
            </a:extLst>
          </p:cNvPr>
          <p:cNvSpPr/>
          <p:nvPr/>
        </p:nvSpPr>
        <p:spPr>
          <a:xfrm>
            <a:off x="1714666" y="3406627"/>
            <a:ext cx="142563" cy="17299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AB9EA1-5FA2-4642-9DB1-9EECFCB1229E}"/>
              </a:ext>
            </a:extLst>
          </p:cNvPr>
          <p:cNvSpPr/>
          <p:nvPr/>
        </p:nvSpPr>
        <p:spPr>
          <a:xfrm>
            <a:off x="1334632" y="3650149"/>
            <a:ext cx="142563" cy="17299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DEE445-63C1-7745-B507-CAA113A04CC2}"/>
              </a:ext>
            </a:extLst>
          </p:cNvPr>
          <p:cNvSpPr/>
          <p:nvPr/>
        </p:nvSpPr>
        <p:spPr>
          <a:xfrm>
            <a:off x="2042768" y="3769579"/>
            <a:ext cx="142563" cy="17299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A76B33E-6CC5-8D4F-B14A-110AE0B47C07}"/>
              </a:ext>
            </a:extLst>
          </p:cNvPr>
          <p:cNvSpPr/>
          <p:nvPr/>
        </p:nvSpPr>
        <p:spPr>
          <a:xfrm>
            <a:off x="895919" y="3375193"/>
            <a:ext cx="142563" cy="17299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B9CFA2-A3DD-8A46-9371-0B34A9C55259}"/>
              </a:ext>
            </a:extLst>
          </p:cNvPr>
          <p:cNvSpPr/>
          <p:nvPr/>
        </p:nvSpPr>
        <p:spPr>
          <a:xfrm>
            <a:off x="1210667" y="3278329"/>
            <a:ext cx="142563" cy="17299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D804CC-FEA3-A040-A10A-2073317907BD}"/>
              </a:ext>
            </a:extLst>
          </p:cNvPr>
          <p:cNvSpPr/>
          <p:nvPr/>
        </p:nvSpPr>
        <p:spPr>
          <a:xfrm>
            <a:off x="1224021" y="4115568"/>
            <a:ext cx="142563" cy="17299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9C3787-E81C-5A49-824A-C4FBAFF21C30}"/>
              </a:ext>
            </a:extLst>
          </p:cNvPr>
          <p:cNvSpPr/>
          <p:nvPr/>
        </p:nvSpPr>
        <p:spPr>
          <a:xfrm>
            <a:off x="1742777" y="4373132"/>
            <a:ext cx="142563" cy="17299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41CD89-5191-D345-9538-D8AE0D33F7A4}"/>
              </a:ext>
            </a:extLst>
          </p:cNvPr>
          <p:cNvSpPr/>
          <p:nvPr/>
        </p:nvSpPr>
        <p:spPr>
          <a:xfrm>
            <a:off x="791296" y="4153045"/>
            <a:ext cx="142563" cy="17299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5151583-1D12-244B-9507-0A02820CB3C7}"/>
              </a:ext>
            </a:extLst>
          </p:cNvPr>
          <p:cNvSpPr/>
          <p:nvPr/>
        </p:nvSpPr>
        <p:spPr>
          <a:xfrm>
            <a:off x="699773" y="3684096"/>
            <a:ext cx="142563" cy="17299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37EAC9-BAA7-AF41-AD9B-3375E3EA663C}"/>
              </a:ext>
            </a:extLst>
          </p:cNvPr>
          <p:cNvSpPr/>
          <p:nvPr/>
        </p:nvSpPr>
        <p:spPr>
          <a:xfrm>
            <a:off x="439618" y="4290982"/>
            <a:ext cx="142563" cy="17299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53E87D-73A3-AA4B-B04B-5EF476D9DA6D}"/>
              </a:ext>
            </a:extLst>
          </p:cNvPr>
          <p:cNvSpPr/>
          <p:nvPr/>
        </p:nvSpPr>
        <p:spPr>
          <a:xfrm>
            <a:off x="1477195" y="3004475"/>
            <a:ext cx="142563" cy="17299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6B1882-DAA6-6B41-B243-46742EC8F42B}"/>
              </a:ext>
            </a:extLst>
          </p:cNvPr>
          <p:cNvSpPr/>
          <p:nvPr/>
        </p:nvSpPr>
        <p:spPr>
          <a:xfrm>
            <a:off x="1049886" y="2850238"/>
            <a:ext cx="142563" cy="17299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F08E17-5DC5-6F4D-87EF-F01002E14FAB}"/>
              </a:ext>
            </a:extLst>
          </p:cNvPr>
          <p:cNvSpPr/>
          <p:nvPr/>
        </p:nvSpPr>
        <p:spPr>
          <a:xfrm>
            <a:off x="876767" y="4624377"/>
            <a:ext cx="142563" cy="17299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54F5BB-9B6B-524C-9A5D-918EEE023AE5}"/>
              </a:ext>
            </a:extLst>
          </p:cNvPr>
          <p:cNvSpPr/>
          <p:nvPr/>
        </p:nvSpPr>
        <p:spPr>
          <a:xfrm>
            <a:off x="1368410" y="4415096"/>
            <a:ext cx="142563" cy="17299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AEB249B-EB4A-A740-8692-4A3F6D22BB79}"/>
              </a:ext>
            </a:extLst>
          </p:cNvPr>
          <p:cNvSpPr/>
          <p:nvPr/>
        </p:nvSpPr>
        <p:spPr>
          <a:xfrm>
            <a:off x="1357315" y="4873413"/>
            <a:ext cx="142563" cy="17299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287C89-1E80-D84C-A7F0-EB77E227C9C9}"/>
              </a:ext>
            </a:extLst>
          </p:cNvPr>
          <p:cNvSpPr/>
          <p:nvPr/>
        </p:nvSpPr>
        <p:spPr>
          <a:xfrm>
            <a:off x="2087069" y="3069990"/>
            <a:ext cx="142563" cy="17299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FF20CCE-3B06-4B48-9269-747C9B46EB99}"/>
              </a:ext>
            </a:extLst>
          </p:cNvPr>
          <p:cNvSpPr/>
          <p:nvPr/>
        </p:nvSpPr>
        <p:spPr>
          <a:xfrm>
            <a:off x="4781677" y="4400119"/>
            <a:ext cx="142563" cy="172994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F23DC24-64EA-814B-A8B5-ED32DDDF87B5}"/>
              </a:ext>
            </a:extLst>
          </p:cNvPr>
          <p:cNvSpPr/>
          <p:nvPr/>
        </p:nvSpPr>
        <p:spPr>
          <a:xfrm>
            <a:off x="5080733" y="4711235"/>
            <a:ext cx="142563" cy="172994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29A96B8-3BD3-FD40-9C91-BE99D767237C}"/>
              </a:ext>
            </a:extLst>
          </p:cNvPr>
          <p:cNvSpPr/>
          <p:nvPr/>
        </p:nvSpPr>
        <p:spPr>
          <a:xfrm>
            <a:off x="5009452" y="5090169"/>
            <a:ext cx="142563" cy="17299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E89D33F-2ED5-7040-88E8-F415D08DBA1E}"/>
              </a:ext>
            </a:extLst>
          </p:cNvPr>
          <p:cNvSpPr/>
          <p:nvPr/>
        </p:nvSpPr>
        <p:spPr>
          <a:xfrm>
            <a:off x="4057971" y="4870082"/>
            <a:ext cx="142563" cy="17299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882BEF7-57AE-A04B-B2EA-4859DC3CEAC8}"/>
              </a:ext>
            </a:extLst>
          </p:cNvPr>
          <p:cNvSpPr/>
          <p:nvPr/>
        </p:nvSpPr>
        <p:spPr>
          <a:xfrm>
            <a:off x="4541222" y="4225668"/>
            <a:ext cx="142563" cy="172994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FC33B1A-07C7-8448-8E2C-7E02865B7430}"/>
              </a:ext>
            </a:extLst>
          </p:cNvPr>
          <p:cNvSpPr/>
          <p:nvPr/>
        </p:nvSpPr>
        <p:spPr>
          <a:xfrm>
            <a:off x="4143442" y="5341414"/>
            <a:ext cx="142563" cy="17299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676F759-8B83-D345-AD3A-FD09B62536C6}"/>
              </a:ext>
            </a:extLst>
          </p:cNvPr>
          <p:cNvSpPr/>
          <p:nvPr/>
        </p:nvSpPr>
        <p:spPr>
          <a:xfrm>
            <a:off x="4623990" y="5590450"/>
            <a:ext cx="142563" cy="17299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5DE5B63-B733-BE45-B75A-92DD906CC5B3}"/>
              </a:ext>
            </a:extLst>
          </p:cNvPr>
          <p:cNvSpPr/>
          <p:nvPr/>
        </p:nvSpPr>
        <p:spPr>
          <a:xfrm>
            <a:off x="4470859" y="2441506"/>
            <a:ext cx="142563" cy="17299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AF6C3C-16AE-5245-A05B-0B8DB077B2DC}"/>
              </a:ext>
            </a:extLst>
          </p:cNvPr>
          <p:cNvSpPr/>
          <p:nvPr/>
        </p:nvSpPr>
        <p:spPr>
          <a:xfrm>
            <a:off x="4032146" y="2166550"/>
            <a:ext cx="142563" cy="17299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D947586-0297-1B41-84BC-4ABAD433F7EF}"/>
              </a:ext>
            </a:extLst>
          </p:cNvPr>
          <p:cNvSpPr/>
          <p:nvPr/>
        </p:nvSpPr>
        <p:spPr>
          <a:xfrm>
            <a:off x="4346894" y="2069686"/>
            <a:ext cx="142563" cy="17299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9DE5CA8-8332-5943-BE0C-CA2BAFB553D5}"/>
              </a:ext>
            </a:extLst>
          </p:cNvPr>
          <p:cNvSpPr/>
          <p:nvPr/>
        </p:nvSpPr>
        <p:spPr>
          <a:xfrm>
            <a:off x="4367483" y="2853119"/>
            <a:ext cx="142563" cy="17299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02AC3CB-F48A-BD45-84C6-948D30BABDAD}"/>
              </a:ext>
            </a:extLst>
          </p:cNvPr>
          <p:cNvSpPr/>
          <p:nvPr/>
        </p:nvSpPr>
        <p:spPr>
          <a:xfrm>
            <a:off x="4886239" y="3110683"/>
            <a:ext cx="142563" cy="17299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ABC8C7-25BB-EA40-84E7-9F29716A26C4}"/>
              </a:ext>
            </a:extLst>
          </p:cNvPr>
          <p:cNvSpPr/>
          <p:nvPr/>
        </p:nvSpPr>
        <p:spPr>
          <a:xfrm>
            <a:off x="3825624" y="2845814"/>
            <a:ext cx="142563" cy="17299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9ECEE4D-F7A2-1B46-BC49-D779D4B94194}"/>
              </a:ext>
            </a:extLst>
          </p:cNvPr>
          <p:cNvSpPr/>
          <p:nvPr/>
        </p:nvSpPr>
        <p:spPr>
          <a:xfrm>
            <a:off x="4186113" y="1641595"/>
            <a:ext cx="142563" cy="17299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5394131-D902-2B4B-8C1F-DBDD2806BC87}"/>
              </a:ext>
            </a:extLst>
          </p:cNvPr>
          <p:cNvSpPr/>
          <p:nvPr/>
        </p:nvSpPr>
        <p:spPr>
          <a:xfrm>
            <a:off x="4020229" y="3361928"/>
            <a:ext cx="142563" cy="17299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3CDB74B-44A0-BA4F-A28F-E8C022E70656}"/>
              </a:ext>
            </a:extLst>
          </p:cNvPr>
          <p:cNvSpPr/>
          <p:nvPr/>
        </p:nvSpPr>
        <p:spPr>
          <a:xfrm>
            <a:off x="4511872" y="3152647"/>
            <a:ext cx="142563" cy="17299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77EC24B-ABA7-4242-AC1C-1D016995BFC3}"/>
              </a:ext>
            </a:extLst>
          </p:cNvPr>
          <p:cNvSpPr/>
          <p:nvPr/>
        </p:nvSpPr>
        <p:spPr>
          <a:xfrm>
            <a:off x="5223296" y="1861347"/>
            <a:ext cx="142563" cy="17299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EFAA11-89F6-7C4E-896E-4D6D91E77D0A}"/>
              </a:ext>
            </a:extLst>
          </p:cNvPr>
          <p:cNvCxnSpPr>
            <a:cxnSpLocks/>
          </p:cNvCxnSpPr>
          <p:nvPr/>
        </p:nvCxnSpPr>
        <p:spPr>
          <a:xfrm>
            <a:off x="3738400" y="3732418"/>
            <a:ext cx="162745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3951561-3B01-A648-8CE2-DC7C695253B2}"/>
              </a:ext>
            </a:extLst>
          </p:cNvPr>
          <p:cNvSpPr txBox="1"/>
          <p:nvPr/>
        </p:nvSpPr>
        <p:spPr>
          <a:xfrm>
            <a:off x="3851013" y="1220367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EAAA3C-C48F-254D-9F46-210E1D73EAC3}"/>
              </a:ext>
            </a:extLst>
          </p:cNvPr>
          <p:cNvSpPr txBox="1"/>
          <p:nvPr/>
        </p:nvSpPr>
        <p:spPr>
          <a:xfrm>
            <a:off x="3968187" y="3848569"/>
            <a:ext cx="11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Set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250581E-7C19-7143-921B-627CFB92F804}"/>
              </a:ext>
            </a:extLst>
          </p:cNvPr>
          <p:cNvSpPr/>
          <p:nvPr/>
        </p:nvSpPr>
        <p:spPr>
          <a:xfrm>
            <a:off x="7881627" y="2400925"/>
            <a:ext cx="142563" cy="17299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CBAC4F-09BB-734B-A007-1DA3D53C205D}"/>
              </a:ext>
            </a:extLst>
          </p:cNvPr>
          <p:cNvSpPr/>
          <p:nvPr/>
        </p:nvSpPr>
        <p:spPr>
          <a:xfrm>
            <a:off x="7442914" y="2125969"/>
            <a:ext cx="142563" cy="17299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5065C94-306A-F943-AB79-5F7B5481B98C}"/>
              </a:ext>
            </a:extLst>
          </p:cNvPr>
          <p:cNvSpPr/>
          <p:nvPr/>
        </p:nvSpPr>
        <p:spPr>
          <a:xfrm>
            <a:off x="7757662" y="2029105"/>
            <a:ext cx="142563" cy="17299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3A4FEE7-79CC-9B46-AB30-ACB85DC34F23}"/>
              </a:ext>
            </a:extLst>
          </p:cNvPr>
          <p:cNvSpPr/>
          <p:nvPr/>
        </p:nvSpPr>
        <p:spPr>
          <a:xfrm>
            <a:off x="7778251" y="2812538"/>
            <a:ext cx="142563" cy="17299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4B4E698-DAA1-F742-848E-BA22F4E2DA9B}"/>
              </a:ext>
            </a:extLst>
          </p:cNvPr>
          <p:cNvSpPr/>
          <p:nvPr/>
        </p:nvSpPr>
        <p:spPr>
          <a:xfrm>
            <a:off x="8297007" y="3070102"/>
            <a:ext cx="142563" cy="17299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D3C4D16-DDED-4C40-8E8C-23A044141E81}"/>
              </a:ext>
            </a:extLst>
          </p:cNvPr>
          <p:cNvSpPr/>
          <p:nvPr/>
        </p:nvSpPr>
        <p:spPr>
          <a:xfrm>
            <a:off x="7236392" y="2805233"/>
            <a:ext cx="142563" cy="17299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7AB925D-3DEC-1E4D-AFC4-1393C373F468}"/>
              </a:ext>
            </a:extLst>
          </p:cNvPr>
          <p:cNvSpPr/>
          <p:nvPr/>
        </p:nvSpPr>
        <p:spPr>
          <a:xfrm>
            <a:off x="7596881" y="1601014"/>
            <a:ext cx="142563" cy="17299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50D6FC0-5B2B-DB4D-B812-37EE570745A4}"/>
              </a:ext>
            </a:extLst>
          </p:cNvPr>
          <p:cNvSpPr/>
          <p:nvPr/>
        </p:nvSpPr>
        <p:spPr>
          <a:xfrm>
            <a:off x="7430997" y="3321347"/>
            <a:ext cx="142563" cy="17299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6E124AC-A444-5F4A-8C42-2B7990FE40B8}"/>
              </a:ext>
            </a:extLst>
          </p:cNvPr>
          <p:cNvSpPr/>
          <p:nvPr/>
        </p:nvSpPr>
        <p:spPr>
          <a:xfrm>
            <a:off x="7922640" y="3112066"/>
            <a:ext cx="142563" cy="17299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7B1C51-6402-BE40-B96A-216351015F39}"/>
              </a:ext>
            </a:extLst>
          </p:cNvPr>
          <p:cNvSpPr/>
          <p:nvPr/>
        </p:nvSpPr>
        <p:spPr>
          <a:xfrm>
            <a:off x="8634064" y="1820766"/>
            <a:ext cx="142563" cy="17299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4D74067-311F-7B44-8259-DE7D8D276E7B}"/>
              </a:ext>
            </a:extLst>
          </p:cNvPr>
          <p:cNvCxnSpPr>
            <a:cxnSpLocks/>
          </p:cNvCxnSpPr>
          <p:nvPr/>
        </p:nvCxnSpPr>
        <p:spPr>
          <a:xfrm>
            <a:off x="7149168" y="3691837"/>
            <a:ext cx="162745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E4A8AE-5598-594B-863B-8B350D940CD9}"/>
              </a:ext>
            </a:extLst>
          </p:cNvPr>
          <p:cNvSpPr txBox="1"/>
          <p:nvPr/>
        </p:nvSpPr>
        <p:spPr>
          <a:xfrm>
            <a:off x="7261781" y="1179786"/>
            <a:ext cx="152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model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0C0502-2EE8-9A4A-92F2-C1B1F1136C05}"/>
              </a:ext>
            </a:extLst>
          </p:cNvPr>
          <p:cNvCxnSpPr>
            <a:cxnSpLocks/>
          </p:cNvCxnSpPr>
          <p:nvPr/>
        </p:nvCxnSpPr>
        <p:spPr>
          <a:xfrm>
            <a:off x="6975410" y="2364478"/>
            <a:ext cx="1995054" cy="74720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C74DC7DF-28C0-8844-95EC-3EAAEA3D3C01}"/>
              </a:ext>
            </a:extLst>
          </p:cNvPr>
          <p:cNvSpPr/>
          <p:nvPr/>
        </p:nvSpPr>
        <p:spPr>
          <a:xfrm>
            <a:off x="8118968" y="4368776"/>
            <a:ext cx="142563" cy="172994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4999608-E5E0-4C4A-9ED5-4DB5D6C95A04}"/>
              </a:ext>
            </a:extLst>
          </p:cNvPr>
          <p:cNvSpPr/>
          <p:nvPr/>
        </p:nvSpPr>
        <p:spPr>
          <a:xfrm>
            <a:off x="8418024" y="4679892"/>
            <a:ext cx="142563" cy="172994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71EDA8F-41A8-E64A-B7BF-6A6790F1ADD1}"/>
              </a:ext>
            </a:extLst>
          </p:cNvPr>
          <p:cNvSpPr/>
          <p:nvPr/>
        </p:nvSpPr>
        <p:spPr>
          <a:xfrm>
            <a:off x="8346743" y="5058826"/>
            <a:ext cx="142563" cy="17299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6C38494-8AB6-2649-A083-37A34A55C272}"/>
              </a:ext>
            </a:extLst>
          </p:cNvPr>
          <p:cNvSpPr/>
          <p:nvPr/>
        </p:nvSpPr>
        <p:spPr>
          <a:xfrm>
            <a:off x="7395262" y="4838739"/>
            <a:ext cx="142563" cy="17299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95472C0-8AB0-084A-A7CF-28889D4E03B0}"/>
              </a:ext>
            </a:extLst>
          </p:cNvPr>
          <p:cNvSpPr/>
          <p:nvPr/>
        </p:nvSpPr>
        <p:spPr>
          <a:xfrm>
            <a:off x="7878513" y="4194325"/>
            <a:ext cx="142563" cy="172994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DDD8006-FDB0-9741-A187-1D160AAAAA76}"/>
              </a:ext>
            </a:extLst>
          </p:cNvPr>
          <p:cNvSpPr/>
          <p:nvPr/>
        </p:nvSpPr>
        <p:spPr>
          <a:xfrm>
            <a:off x="7480733" y="5310071"/>
            <a:ext cx="142563" cy="17299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4680BC2-D803-A340-94E5-7EB140461F90}"/>
              </a:ext>
            </a:extLst>
          </p:cNvPr>
          <p:cNvSpPr/>
          <p:nvPr/>
        </p:nvSpPr>
        <p:spPr>
          <a:xfrm>
            <a:off x="7961281" y="5559107"/>
            <a:ext cx="142563" cy="17299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271D8F8-2CA3-5344-A24C-ADEB35C4453B}"/>
              </a:ext>
            </a:extLst>
          </p:cNvPr>
          <p:cNvSpPr txBox="1"/>
          <p:nvPr/>
        </p:nvSpPr>
        <p:spPr>
          <a:xfrm>
            <a:off x="7305478" y="3817226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D77F07A-7D85-B049-BE5B-13FC022CC7AB}"/>
              </a:ext>
            </a:extLst>
          </p:cNvPr>
          <p:cNvCxnSpPr>
            <a:cxnSpLocks/>
          </p:cNvCxnSpPr>
          <p:nvPr/>
        </p:nvCxnSpPr>
        <p:spPr>
          <a:xfrm>
            <a:off x="6975410" y="4409581"/>
            <a:ext cx="1995054" cy="74720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ight Arrow 94">
            <a:extLst>
              <a:ext uri="{FF2B5EF4-FFF2-40B4-BE49-F238E27FC236}">
                <a16:creationId xmlns:a16="http://schemas.microsoft.com/office/drawing/2014/main" id="{E3A9E9A6-B7D7-AD41-9097-A3956CA54C5C}"/>
              </a:ext>
            </a:extLst>
          </p:cNvPr>
          <p:cNvSpPr/>
          <p:nvPr/>
        </p:nvSpPr>
        <p:spPr>
          <a:xfrm>
            <a:off x="2576667" y="3540667"/>
            <a:ext cx="1048326" cy="468949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7ECE1E70-2E43-B346-8A25-0DFD4248CEDB}"/>
              </a:ext>
            </a:extLst>
          </p:cNvPr>
          <p:cNvSpPr/>
          <p:nvPr/>
        </p:nvSpPr>
        <p:spPr>
          <a:xfrm>
            <a:off x="5754815" y="2223267"/>
            <a:ext cx="885257" cy="46894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A3AF10-73F8-2448-B5A9-63D606A6919E}"/>
              </a:ext>
            </a:extLst>
          </p:cNvPr>
          <p:cNvSpPr txBox="1"/>
          <p:nvPr/>
        </p:nvSpPr>
        <p:spPr>
          <a:xfrm>
            <a:off x="9731472" y="4642401"/>
            <a:ext cx="155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1.0</a:t>
            </a:r>
          </a:p>
        </p:txBody>
      </p: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ADBADD96-185B-F145-B55E-9D3E351478B9}"/>
              </a:ext>
            </a:extLst>
          </p:cNvPr>
          <p:cNvSpPr/>
          <p:nvPr/>
        </p:nvSpPr>
        <p:spPr>
          <a:xfrm>
            <a:off x="5679245" y="4383937"/>
            <a:ext cx="885257" cy="46894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2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/>
      <p:bldP spid="95" grpId="0" animBg="1"/>
      <p:bldP spid="96" grpId="0" animBg="1"/>
      <p:bldP spid="99" grpId="0"/>
      <p:bldP spid="1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today a good day to surf?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/>
          <p:nvPr/>
        </p:nvCxnSpPr>
        <p:spPr>
          <a:xfrm flipH="1">
            <a:off x="1252152" y="6002723"/>
            <a:ext cx="781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3906794" y="621544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Swell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4607005" y="53475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6740608" y="535957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4607006" y="287264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1908087" y="204828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2120676" y="2952613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2765800" y="3024566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2120676" y="468045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907154" y="465109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3486664" y="4244943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53BE54-7468-EC4C-9000-F5F516FB6EDE}"/>
              </a:ext>
            </a:extLst>
          </p:cNvPr>
          <p:cNvSpPr/>
          <p:nvPr/>
        </p:nvSpPr>
        <p:spPr>
          <a:xfrm>
            <a:off x="2158313" y="558509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C284C2-C18C-F243-BF2A-96D81EE8DE2B}"/>
              </a:ext>
            </a:extLst>
          </p:cNvPr>
          <p:cNvSpPr/>
          <p:nvPr/>
        </p:nvSpPr>
        <p:spPr>
          <a:xfrm>
            <a:off x="3441362" y="541210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1807F0-57EE-0645-99DD-804594041133}"/>
              </a:ext>
            </a:extLst>
          </p:cNvPr>
          <p:cNvSpPr/>
          <p:nvPr/>
        </p:nvSpPr>
        <p:spPr>
          <a:xfrm>
            <a:off x="4434011" y="481919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7F12EA-DBA1-B645-912E-49FD5EE192FA}"/>
              </a:ext>
            </a:extLst>
          </p:cNvPr>
          <p:cNvSpPr/>
          <p:nvPr/>
        </p:nvSpPr>
        <p:spPr>
          <a:xfrm>
            <a:off x="3933283" y="3796313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908F626-08BE-4144-8493-9BB59CDF220C}"/>
              </a:ext>
            </a:extLst>
          </p:cNvPr>
          <p:cNvSpPr/>
          <p:nvPr/>
        </p:nvSpPr>
        <p:spPr>
          <a:xfrm>
            <a:off x="2113005" y="2619632"/>
            <a:ext cx="2471375" cy="2854411"/>
          </a:xfrm>
          <a:custGeom>
            <a:avLst/>
            <a:gdLst>
              <a:gd name="connsiteX0" fmla="*/ 37071 w 2471375"/>
              <a:gd name="connsiteY0" fmla="*/ 0 h 2854411"/>
              <a:gd name="connsiteX1" fmla="*/ 2471352 w 2471375"/>
              <a:gd name="connsiteY1" fmla="*/ 1371600 h 2854411"/>
              <a:gd name="connsiteX2" fmla="*/ 0 w 2471375"/>
              <a:gd name="connsiteY2" fmla="*/ 2854411 h 285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1375" h="2854411">
                <a:moveTo>
                  <a:pt x="37071" y="0"/>
                </a:moveTo>
                <a:cubicBezTo>
                  <a:pt x="1257300" y="447932"/>
                  <a:pt x="2477530" y="895865"/>
                  <a:pt x="2471352" y="1371600"/>
                </a:cubicBezTo>
                <a:cubicBezTo>
                  <a:pt x="2465174" y="1847335"/>
                  <a:pt x="1232587" y="2350873"/>
                  <a:pt x="0" y="2854411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8C5C97C-4ACB-F64E-96D7-2F2747C8B642}"/>
              </a:ext>
            </a:extLst>
          </p:cNvPr>
          <p:cNvSpPr/>
          <p:nvPr/>
        </p:nvSpPr>
        <p:spPr>
          <a:xfrm>
            <a:off x="4607005" y="53475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D050B2-2E19-DF44-BAA6-3F1F885A33D6}"/>
              </a:ext>
            </a:extLst>
          </p:cNvPr>
          <p:cNvSpPr/>
          <p:nvPr/>
        </p:nvSpPr>
        <p:spPr>
          <a:xfrm>
            <a:off x="6359607" y="487655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3627F26-1987-C446-9F74-39259F589D92}"/>
              </a:ext>
            </a:extLst>
          </p:cNvPr>
          <p:cNvSpPr/>
          <p:nvPr/>
        </p:nvSpPr>
        <p:spPr>
          <a:xfrm>
            <a:off x="3801756" y="26103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FCCE97-D9AD-9B4C-9711-3F682DAA6374}"/>
              </a:ext>
            </a:extLst>
          </p:cNvPr>
          <p:cNvSpPr/>
          <p:nvPr/>
        </p:nvSpPr>
        <p:spPr>
          <a:xfrm>
            <a:off x="4614254" y="412376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1ABFFF4-0DD7-DD4B-9535-87E0DB463058}"/>
              </a:ext>
            </a:extLst>
          </p:cNvPr>
          <p:cNvSpPr/>
          <p:nvPr/>
        </p:nvSpPr>
        <p:spPr>
          <a:xfrm>
            <a:off x="2103682" y="395655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E32DBE1-57A7-634C-8F6C-76FEF4B6BEF6}"/>
              </a:ext>
            </a:extLst>
          </p:cNvPr>
          <p:cNvSpPr/>
          <p:nvPr/>
        </p:nvSpPr>
        <p:spPr>
          <a:xfrm>
            <a:off x="2841488" y="415100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57764BD-1E20-DB44-BF9E-EDF386299F98}"/>
              </a:ext>
            </a:extLst>
          </p:cNvPr>
          <p:cNvSpPr/>
          <p:nvPr/>
        </p:nvSpPr>
        <p:spPr>
          <a:xfrm>
            <a:off x="3149945" y="356742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2C02B83-5E73-C04F-B4C1-6155D403DE9F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683027-21FF-4E46-923E-F8D1AFEF5683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D69E8E-6A0C-F34B-BE50-A2B6C112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24</a:t>
            </a:fld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4F5D371-7E61-1943-A062-788FBCA0FD3B}"/>
              </a:ext>
            </a:extLst>
          </p:cNvPr>
          <p:cNvSpPr/>
          <p:nvPr/>
        </p:nvSpPr>
        <p:spPr>
          <a:xfrm>
            <a:off x="4607005" y="53475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14AD168-CF02-9743-BE05-596F09C0138F}"/>
              </a:ext>
            </a:extLst>
          </p:cNvPr>
          <p:cNvSpPr/>
          <p:nvPr/>
        </p:nvSpPr>
        <p:spPr>
          <a:xfrm>
            <a:off x="3908857" y="513981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7908776-5C88-9F4B-ACBA-9BE4CABDCF95}"/>
              </a:ext>
            </a:extLst>
          </p:cNvPr>
          <p:cNvSpPr/>
          <p:nvPr/>
        </p:nvSpPr>
        <p:spPr>
          <a:xfrm>
            <a:off x="2810998" y="550132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99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today a good day to surf?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/>
          <p:nvPr/>
        </p:nvCxnSpPr>
        <p:spPr>
          <a:xfrm flipH="1">
            <a:off x="1252152" y="6002723"/>
            <a:ext cx="781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3906794" y="621544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Swell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4607005" y="53475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6740608" y="535957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A6D73-3089-DF4A-AF57-6AA11D0C4685}"/>
              </a:ext>
            </a:extLst>
          </p:cNvPr>
          <p:cNvSpPr/>
          <p:nvPr/>
        </p:nvSpPr>
        <p:spPr>
          <a:xfrm>
            <a:off x="7286366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4607006" y="287264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1908087" y="204828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2120676" y="2952613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2640573" y="308301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2120676" y="468045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907154" y="465109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3486664" y="4244943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53BE54-7468-EC4C-9000-F5F516FB6EDE}"/>
              </a:ext>
            </a:extLst>
          </p:cNvPr>
          <p:cNvSpPr/>
          <p:nvPr/>
        </p:nvSpPr>
        <p:spPr>
          <a:xfrm>
            <a:off x="2158313" y="558509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C284C2-C18C-F243-BF2A-96D81EE8DE2B}"/>
              </a:ext>
            </a:extLst>
          </p:cNvPr>
          <p:cNvSpPr/>
          <p:nvPr/>
        </p:nvSpPr>
        <p:spPr>
          <a:xfrm>
            <a:off x="3441362" y="541210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1807F0-57EE-0645-99DD-804594041133}"/>
              </a:ext>
            </a:extLst>
          </p:cNvPr>
          <p:cNvSpPr/>
          <p:nvPr/>
        </p:nvSpPr>
        <p:spPr>
          <a:xfrm>
            <a:off x="4434011" y="481919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7F12EA-DBA1-B645-912E-49FD5EE192FA}"/>
              </a:ext>
            </a:extLst>
          </p:cNvPr>
          <p:cNvSpPr/>
          <p:nvPr/>
        </p:nvSpPr>
        <p:spPr>
          <a:xfrm>
            <a:off x="3933283" y="3796313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A000293-727D-4E4D-AEF3-563E99FE641F}"/>
              </a:ext>
            </a:extLst>
          </p:cNvPr>
          <p:cNvSpPr/>
          <p:nvPr/>
        </p:nvSpPr>
        <p:spPr>
          <a:xfrm>
            <a:off x="4607005" y="53475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425D817-826E-9549-9BE9-612C312AA673}"/>
              </a:ext>
            </a:extLst>
          </p:cNvPr>
          <p:cNvSpPr/>
          <p:nvPr/>
        </p:nvSpPr>
        <p:spPr>
          <a:xfrm>
            <a:off x="6394619" y="470328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6FEC45E-9E54-B047-9DF3-0A0204B833F8}"/>
              </a:ext>
            </a:extLst>
          </p:cNvPr>
          <p:cNvSpPr/>
          <p:nvPr/>
        </p:nvSpPr>
        <p:spPr>
          <a:xfrm>
            <a:off x="3801756" y="26103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8AE552-778C-6B4E-98DC-50DD01B57D48}"/>
              </a:ext>
            </a:extLst>
          </p:cNvPr>
          <p:cNvSpPr/>
          <p:nvPr/>
        </p:nvSpPr>
        <p:spPr>
          <a:xfrm>
            <a:off x="4523322" y="391208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45DFE73-F6BF-2145-989C-3AE964C13B10}"/>
              </a:ext>
            </a:extLst>
          </p:cNvPr>
          <p:cNvSpPr/>
          <p:nvPr/>
        </p:nvSpPr>
        <p:spPr>
          <a:xfrm>
            <a:off x="2103682" y="395655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4285F9-4EB0-8B41-A683-411D4C224553}"/>
              </a:ext>
            </a:extLst>
          </p:cNvPr>
          <p:cNvSpPr/>
          <p:nvPr/>
        </p:nvSpPr>
        <p:spPr>
          <a:xfrm>
            <a:off x="2841488" y="415100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9CC53A-D34F-E74D-88DB-1F4099D006C3}"/>
              </a:ext>
            </a:extLst>
          </p:cNvPr>
          <p:cNvSpPr/>
          <p:nvPr/>
        </p:nvSpPr>
        <p:spPr>
          <a:xfrm>
            <a:off x="3149945" y="356742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67B32AF-8A5F-794B-8517-7A15DDFCF997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BE42F1-3670-1F43-9028-BD300D9ADD27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6F33121-6C3D-2345-94AD-AF407C96998A}"/>
              </a:ext>
            </a:extLst>
          </p:cNvPr>
          <p:cNvSpPr/>
          <p:nvPr/>
        </p:nvSpPr>
        <p:spPr>
          <a:xfrm>
            <a:off x="1587737" y="2755557"/>
            <a:ext cx="3365252" cy="3002528"/>
          </a:xfrm>
          <a:custGeom>
            <a:avLst/>
            <a:gdLst>
              <a:gd name="connsiteX0" fmla="*/ 418445 w 3266562"/>
              <a:gd name="connsiteY0" fmla="*/ 0 h 2970739"/>
              <a:gd name="connsiteX1" fmla="*/ 2024823 w 3266562"/>
              <a:gd name="connsiteY1" fmla="*/ 531340 h 2970739"/>
              <a:gd name="connsiteX2" fmla="*/ 381374 w 3266562"/>
              <a:gd name="connsiteY2" fmla="*/ 1260389 h 2970739"/>
              <a:gd name="connsiteX3" fmla="*/ 1172207 w 3266562"/>
              <a:gd name="connsiteY3" fmla="*/ 1940011 h 2970739"/>
              <a:gd name="connsiteX4" fmla="*/ 2630304 w 3266562"/>
              <a:gd name="connsiteY4" fmla="*/ 840259 h 2970739"/>
              <a:gd name="connsiteX5" fmla="*/ 3136931 w 3266562"/>
              <a:gd name="connsiteY5" fmla="*/ 1556951 h 2970739"/>
              <a:gd name="connsiteX6" fmla="*/ 319591 w 3266562"/>
              <a:gd name="connsiteY6" fmla="*/ 2817340 h 2970739"/>
              <a:gd name="connsiteX7" fmla="*/ 183666 w 3266562"/>
              <a:gd name="connsiteY7" fmla="*/ 2903838 h 297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6562" h="2970739">
                <a:moveTo>
                  <a:pt x="418445" y="0"/>
                </a:moveTo>
                <a:cubicBezTo>
                  <a:pt x="1224723" y="160637"/>
                  <a:pt x="2031001" y="321275"/>
                  <a:pt x="2024823" y="531340"/>
                </a:cubicBezTo>
                <a:cubicBezTo>
                  <a:pt x="2018645" y="741405"/>
                  <a:pt x="523477" y="1025611"/>
                  <a:pt x="381374" y="1260389"/>
                </a:cubicBezTo>
                <a:cubicBezTo>
                  <a:pt x="239271" y="1495168"/>
                  <a:pt x="797385" y="2010033"/>
                  <a:pt x="1172207" y="1940011"/>
                </a:cubicBezTo>
                <a:cubicBezTo>
                  <a:pt x="1547029" y="1869989"/>
                  <a:pt x="2302850" y="904102"/>
                  <a:pt x="2630304" y="840259"/>
                </a:cubicBezTo>
                <a:cubicBezTo>
                  <a:pt x="2957758" y="776416"/>
                  <a:pt x="3522050" y="1227438"/>
                  <a:pt x="3136931" y="1556951"/>
                </a:cubicBezTo>
                <a:cubicBezTo>
                  <a:pt x="2751812" y="1886465"/>
                  <a:pt x="811802" y="2592859"/>
                  <a:pt x="319591" y="2817340"/>
                </a:cubicBezTo>
                <a:cubicBezTo>
                  <a:pt x="-172620" y="3041821"/>
                  <a:pt x="5523" y="2972829"/>
                  <a:pt x="183666" y="2903838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8FF624-AD62-474F-B455-083783F0105D}"/>
              </a:ext>
            </a:extLst>
          </p:cNvPr>
          <p:cNvSpPr txBox="1"/>
          <p:nvPr/>
        </p:nvSpPr>
        <p:spPr>
          <a:xfrm>
            <a:off x="9349129" y="5347546"/>
            <a:ext cx="138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Overfitting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8F8E-2620-7F48-BBD7-719044CB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25</a:t>
            </a:fld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50734E-B043-8447-8182-993FDDD780DF}"/>
              </a:ext>
            </a:extLst>
          </p:cNvPr>
          <p:cNvSpPr/>
          <p:nvPr/>
        </p:nvSpPr>
        <p:spPr>
          <a:xfrm>
            <a:off x="4607005" y="53475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1B0BA12-1815-CC42-ACBD-4BB92C0FF934}"/>
              </a:ext>
            </a:extLst>
          </p:cNvPr>
          <p:cNvSpPr/>
          <p:nvPr/>
        </p:nvSpPr>
        <p:spPr>
          <a:xfrm>
            <a:off x="3908857" y="513981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2F33FEF-6C1F-964F-889F-F4FD740C5BA7}"/>
              </a:ext>
            </a:extLst>
          </p:cNvPr>
          <p:cNvSpPr/>
          <p:nvPr/>
        </p:nvSpPr>
        <p:spPr>
          <a:xfrm>
            <a:off x="2810998" y="550132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0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today a good day to surf?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/>
          <p:nvPr/>
        </p:nvCxnSpPr>
        <p:spPr>
          <a:xfrm flipH="1">
            <a:off x="1252152" y="6002723"/>
            <a:ext cx="781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3906794" y="621544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Swell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4607005" y="53475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54C2A5-DA60-114E-814A-BBE5052F5DC4}"/>
              </a:ext>
            </a:extLst>
          </p:cNvPr>
          <p:cNvSpPr/>
          <p:nvPr/>
        </p:nvSpPr>
        <p:spPr>
          <a:xfrm>
            <a:off x="6394619" y="470328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6740608" y="535957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A6D73-3089-DF4A-AF57-6AA11D0C4685}"/>
              </a:ext>
            </a:extLst>
          </p:cNvPr>
          <p:cNvSpPr/>
          <p:nvPr/>
        </p:nvSpPr>
        <p:spPr>
          <a:xfrm>
            <a:off x="7286366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55C57E-7BAE-4E4E-A15E-86A8C564CE4F}"/>
              </a:ext>
            </a:extLst>
          </p:cNvPr>
          <p:cNvSpPr/>
          <p:nvPr/>
        </p:nvSpPr>
        <p:spPr>
          <a:xfrm>
            <a:off x="3801756" y="26103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4607006" y="287264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557DFD-445D-8746-B9EA-C1A125585D1C}"/>
              </a:ext>
            </a:extLst>
          </p:cNvPr>
          <p:cNvSpPr/>
          <p:nvPr/>
        </p:nvSpPr>
        <p:spPr>
          <a:xfrm>
            <a:off x="4485211" y="405617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2227308" y="183927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2120676" y="2952613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2765800" y="3024566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2120676" y="468045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5857CA-73B7-9146-92EE-D314E0FD88AC}"/>
              </a:ext>
            </a:extLst>
          </p:cNvPr>
          <p:cNvSpPr/>
          <p:nvPr/>
        </p:nvSpPr>
        <p:spPr>
          <a:xfrm>
            <a:off x="2103682" y="395655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81465-7520-C540-9CE7-A5DCBADEFFD2}"/>
              </a:ext>
            </a:extLst>
          </p:cNvPr>
          <p:cNvSpPr/>
          <p:nvPr/>
        </p:nvSpPr>
        <p:spPr>
          <a:xfrm>
            <a:off x="2841488" y="415100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907154" y="465109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21D14A-3C42-3B4E-9B36-87A6D15BF8AF}"/>
              </a:ext>
            </a:extLst>
          </p:cNvPr>
          <p:cNvSpPr/>
          <p:nvPr/>
        </p:nvSpPr>
        <p:spPr>
          <a:xfrm>
            <a:off x="3149945" y="356742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3486664" y="4244943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B92076-3CE3-3B4A-9276-8B7531458AD5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5660A6-F21B-5143-ADA6-583BF74AAC70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53BE54-7468-EC4C-9000-F5F516FB6EDE}"/>
              </a:ext>
            </a:extLst>
          </p:cNvPr>
          <p:cNvSpPr/>
          <p:nvPr/>
        </p:nvSpPr>
        <p:spPr>
          <a:xfrm>
            <a:off x="2158313" y="558509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C284C2-C18C-F243-BF2A-96D81EE8DE2B}"/>
              </a:ext>
            </a:extLst>
          </p:cNvPr>
          <p:cNvSpPr/>
          <p:nvPr/>
        </p:nvSpPr>
        <p:spPr>
          <a:xfrm>
            <a:off x="3441362" y="541210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1807F0-57EE-0645-99DD-804594041133}"/>
              </a:ext>
            </a:extLst>
          </p:cNvPr>
          <p:cNvSpPr/>
          <p:nvPr/>
        </p:nvSpPr>
        <p:spPr>
          <a:xfrm>
            <a:off x="4434011" y="481919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7F12EA-DBA1-B645-912E-49FD5EE192FA}"/>
              </a:ext>
            </a:extLst>
          </p:cNvPr>
          <p:cNvSpPr/>
          <p:nvPr/>
        </p:nvSpPr>
        <p:spPr>
          <a:xfrm>
            <a:off x="2526948" y="363067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BCAA39-F435-6E4C-AB8F-98B0A5807C86}"/>
              </a:ext>
            </a:extLst>
          </p:cNvPr>
          <p:cNvCxnSpPr>
            <a:cxnSpLocks/>
          </p:cNvCxnSpPr>
          <p:nvPr/>
        </p:nvCxnSpPr>
        <p:spPr>
          <a:xfrm>
            <a:off x="1781434" y="1791730"/>
            <a:ext cx="5125998" cy="4849738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48623D-C0F2-1D41-B321-9905B4F1E32B}"/>
              </a:ext>
            </a:extLst>
          </p:cNvPr>
          <p:cNvSpPr txBox="1"/>
          <p:nvPr/>
        </p:nvSpPr>
        <p:spPr>
          <a:xfrm>
            <a:off x="9349129" y="5347546"/>
            <a:ext cx="138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Underfitting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0B7D-878D-6A47-92C3-C4557B9C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26</a:t>
            </a:fld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A5DE9E1-51D8-7747-AC3E-05416A00D71F}"/>
              </a:ext>
            </a:extLst>
          </p:cNvPr>
          <p:cNvSpPr/>
          <p:nvPr/>
        </p:nvSpPr>
        <p:spPr>
          <a:xfrm>
            <a:off x="3908857" y="513981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C00496B-28A3-6448-92D0-B966B3A1E418}"/>
              </a:ext>
            </a:extLst>
          </p:cNvPr>
          <p:cNvSpPr/>
          <p:nvPr/>
        </p:nvSpPr>
        <p:spPr>
          <a:xfrm>
            <a:off x="2810998" y="550132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7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E512-87AB-1545-9B98-6AC45B83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563CE86-C562-FF4F-BB16-B85258C49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6336"/>
            <a:ext cx="10140778" cy="468653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59837-BE17-534A-902A-37C00072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7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25AE-CC8F-AD4C-AEA4-D9084CC2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0E7E9-87EF-3E4D-B0D0-27FFA435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9CD0A-3330-6141-B738-D11597FAC93A}"/>
              </a:ext>
            </a:extLst>
          </p:cNvPr>
          <p:cNvSpPr/>
          <p:nvPr/>
        </p:nvSpPr>
        <p:spPr>
          <a:xfrm>
            <a:off x="1299411" y="3286293"/>
            <a:ext cx="8891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</a:t>
            </a:r>
            <a:r>
              <a:rPr lang="en-US" sz="3600" b="1" dirty="0" err="1">
                <a:hlinkClick r:id="rId2"/>
              </a:rPr>
              <a:t>cutt.ly</a:t>
            </a:r>
            <a:r>
              <a:rPr lang="en-US" sz="3600" b="1" dirty="0">
                <a:hlinkClick r:id="rId2"/>
              </a:rPr>
              <a:t>/</a:t>
            </a:r>
            <a:r>
              <a:rPr lang="en-US" sz="3600" b="1" dirty="0" err="1">
                <a:hlinkClick r:id="rId2"/>
              </a:rPr>
              <a:t>fIsfsMX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05514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/>
          <p:nvPr/>
        </p:nvCxnSpPr>
        <p:spPr>
          <a:xfrm flipH="1">
            <a:off x="1252152" y="6002723"/>
            <a:ext cx="781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3906794" y="621544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Swell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4607005" y="53475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6740608" y="535957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4607006" y="287264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1908087" y="204828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2120676" y="2952613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2765800" y="3024566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2120676" y="468045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907154" y="465109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3768350" y="430688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53BE54-7468-EC4C-9000-F5F516FB6EDE}"/>
              </a:ext>
            </a:extLst>
          </p:cNvPr>
          <p:cNvSpPr/>
          <p:nvPr/>
        </p:nvSpPr>
        <p:spPr>
          <a:xfrm>
            <a:off x="2158313" y="558509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C284C2-C18C-F243-BF2A-96D81EE8DE2B}"/>
              </a:ext>
            </a:extLst>
          </p:cNvPr>
          <p:cNvSpPr/>
          <p:nvPr/>
        </p:nvSpPr>
        <p:spPr>
          <a:xfrm>
            <a:off x="3441362" y="541210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1807F0-57EE-0645-99DD-804594041133}"/>
              </a:ext>
            </a:extLst>
          </p:cNvPr>
          <p:cNvSpPr/>
          <p:nvPr/>
        </p:nvSpPr>
        <p:spPr>
          <a:xfrm>
            <a:off x="4434011" y="481919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7F12EA-DBA1-B645-912E-49FD5EE192FA}"/>
              </a:ext>
            </a:extLst>
          </p:cNvPr>
          <p:cNvSpPr/>
          <p:nvPr/>
        </p:nvSpPr>
        <p:spPr>
          <a:xfrm>
            <a:off x="3179805" y="359933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8C5C97C-4ACB-F64E-96D7-2F2747C8B642}"/>
              </a:ext>
            </a:extLst>
          </p:cNvPr>
          <p:cNvSpPr/>
          <p:nvPr/>
        </p:nvSpPr>
        <p:spPr>
          <a:xfrm>
            <a:off x="4607005" y="53475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D050B2-2E19-DF44-BAA6-3F1F885A33D6}"/>
              </a:ext>
            </a:extLst>
          </p:cNvPr>
          <p:cNvSpPr/>
          <p:nvPr/>
        </p:nvSpPr>
        <p:spPr>
          <a:xfrm>
            <a:off x="6359607" y="487655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3627F26-1987-C446-9F74-39259F589D92}"/>
              </a:ext>
            </a:extLst>
          </p:cNvPr>
          <p:cNvSpPr/>
          <p:nvPr/>
        </p:nvSpPr>
        <p:spPr>
          <a:xfrm>
            <a:off x="3788887" y="261924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FCCE97-D9AD-9B4C-9711-3F682DAA6374}"/>
              </a:ext>
            </a:extLst>
          </p:cNvPr>
          <p:cNvSpPr/>
          <p:nvPr/>
        </p:nvSpPr>
        <p:spPr>
          <a:xfrm>
            <a:off x="4895480" y="399881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1ABFFF4-0DD7-DD4B-9535-87E0DB463058}"/>
              </a:ext>
            </a:extLst>
          </p:cNvPr>
          <p:cNvSpPr/>
          <p:nvPr/>
        </p:nvSpPr>
        <p:spPr>
          <a:xfrm>
            <a:off x="2103682" y="395655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E32DBE1-57A7-634C-8F6C-76FEF4B6BEF6}"/>
              </a:ext>
            </a:extLst>
          </p:cNvPr>
          <p:cNvSpPr/>
          <p:nvPr/>
        </p:nvSpPr>
        <p:spPr>
          <a:xfrm>
            <a:off x="2841488" y="415100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57764BD-1E20-DB44-BF9E-EDF386299F98}"/>
              </a:ext>
            </a:extLst>
          </p:cNvPr>
          <p:cNvSpPr/>
          <p:nvPr/>
        </p:nvSpPr>
        <p:spPr>
          <a:xfrm>
            <a:off x="2553108" y="358352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2C02B83-5E73-C04F-B4C1-6155D403DE9F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683027-21FF-4E46-923E-F8D1AFEF5683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C3C15-851B-7940-9A12-7E1B08BBF0F7}"/>
              </a:ext>
            </a:extLst>
          </p:cNvPr>
          <p:cNvSpPr/>
          <p:nvPr/>
        </p:nvSpPr>
        <p:spPr>
          <a:xfrm>
            <a:off x="3716081" y="3805016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AE75209-23B4-1340-AD65-9EF6187A805B}"/>
              </a:ext>
            </a:extLst>
          </p:cNvPr>
          <p:cNvSpPr/>
          <p:nvPr/>
        </p:nvSpPr>
        <p:spPr>
          <a:xfrm>
            <a:off x="4806551" y="344795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F9D226-D3B6-8844-9C25-0ED09C2A7C6D}"/>
              </a:ext>
            </a:extLst>
          </p:cNvPr>
          <p:cNvCxnSpPr>
            <a:cxnSpLocks/>
          </p:cNvCxnSpPr>
          <p:nvPr/>
        </p:nvCxnSpPr>
        <p:spPr>
          <a:xfrm>
            <a:off x="1929421" y="1688272"/>
            <a:ext cx="5125998" cy="4849738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0802C-7E13-A94C-A786-207D30AC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6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4D57-AE23-0947-9790-FDE253B4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B7828E8-39EF-DB45-B148-33E9215A9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584" t="-607" r="584" b="607"/>
          <a:stretch/>
        </p:blipFill>
        <p:spPr>
          <a:xfrm>
            <a:off x="259443" y="1357264"/>
            <a:ext cx="4904316" cy="4925547"/>
          </a:xfr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42670D4-DFE6-0A47-8A2D-8DA68682F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959" y="183590"/>
            <a:ext cx="4904316" cy="2719779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F8D88AB-C6C6-AB47-A66A-009260F091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146"/>
          <a:stretch/>
        </p:blipFill>
        <p:spPr>
          <a:xfrm>
            <a:off x="5272959" y="2903369"/>
            <a:ext cx="5137150" cy="2160804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4C00C27-B103-B84C-AFDD-613276716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0864" y="4136166"/>
            <a:ext cx="6674757" cy="23567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AAC243-22CD-A249-9DA4-2BA3592E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D295-5EC1-7E48-AC8E-CC4285B6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D748A61C-3AB4-3F41-9570-359FC99E82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72200" y="2124464"/>
            <a:ext cx="5181600" cy="345709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6E9FB4-133C-0A45-A38C-F308817BB106}"/>
                  </a:ext>
                </a:extLst>
              </p:cNvPr>
              <p:cNvSpPr txBox="1"/>
              <p:nvPr/>
            </p:nvSpPr>
            <p:spPr>
              <a:xfrm>
                <a:off x="1822621" y="2903984"/>
                <a:ext cx="2764988" cy="93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6E9FB4-133C-0A45-A38C-F308817B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21" y="2903984"/>
                <a:ext cx="2764988" cy="933397"/>
              </a:xfrm>
              <a:prstGeom prst="rect">
                <a:avLst/>
              </a:prstGeom>
              <a:blipFill>
                <a:blip r:embed="rId3"/>
                <a:stretch>
                  <a:fillRect l="-1370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794017-80BA-F04B-A0E9-E9B1ED96AE25}"/>
                  </a:ext>
                </a:extLst>
              </p:cNvPr>
              <p:cNvSpPr txBox="1"/>
              <p:nvPr/>
            </p:nvSpPr>
            <p:spPr>
              <a:xfrm>
                <a:off x="1822621" y="4558234"/>
                <a:ext cx="24676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794017-80BA-F04B-A0E9-E9B1ED96A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21" y="4558234"/>
                <a:ext cx="2467663" cy="492443"/>
              </a:xfrm>
              <a:prstGeom prst="rect">
                <a:avLst/>
              </a:prstGeom>
              <a:blipFill>
                <a:blip r:embed="rId4"/>
                <a:stretch>
                  <a:fillRect l="-2564" r="-102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325FB-831A-504B-AFC4-DEB3ED33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3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26C9-02FC-ED40-B37F-C251DC7B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F6F1FD-9BC2-B44A-BC07-00F3640AC1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1011930" cy="2726539"/>
          </a:xfrm>
        </p:spPr>
      </p:pic>
      <p:pic>
        <p:nvPicPr>
          <p:cNvPr id="8" name="Picture 7" descr="Circle&#10;&#10;Description automatically generated">
            <a:extLst>
              <a:ext uri="{FF2B5EF4-FFF2-40B4-BE49-F238E27FC236}">
                <a16:creationId xmlns:a16="http://schemas.microsoft.com/office/drawing/2014/main" id="{23393FC1-91A1-A343-AB1B-C7A5BBC00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436" y="4676907"/>
            <a:ext cx="2614483" cy="1409770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57B295A-816C-AA45-B83A-22E45C18D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696" y="5107789"/>
            <a:ext cx="3026204" cy="89393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4388D-668C-AD41-8F01-02A9F1E8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39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/>
          <p:nvPr/>
        </p:nvCxnSpPr>
        <p:spPr>
          <a:xfrm flipH="1">
            <a:off x="1252152" y="6002723"/>
            <a:ext cx="781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3906794" y="621544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Swell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4607005" y="53475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6740608" y="535957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4607006" y="287264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1908087" y="204828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2120676" y="2952613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2765800" y="3024566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2120676" y="468045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907154" y="465109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3768350" y="430688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53BE54-7468-EC4C-9000-F5F516FB6EDE}"/>
              </a:ext>
            </a:extLst>
          </p:cNvPr>
          <p:cNvSpPr/>
          <p:nvPr/>
        </p:nvSpPr>
        <p:spPr>
          <a:xfrm>
            <a:off x="2158313" y="558509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C284C2-C18C-F243-BF2A-96D81EE8DE2B}"/>
              </a:ext>
            </a:extLst>
          </p:cNvPr>
          <p:cNvSpPr/>
          <p:nvPr/>
        </p:nvSpPr>
        <p:spPr>
          <a:xfrm>
            <a:off x="3441362" y="541210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1807F0-57EE-0645-99DD-804594041133}"/>
              </a:ext>
            </a:extLst>
          </p:cNvPr>
          <p:cNvSpPr/>
          <p:nvPr/>
        </p:nvSpPr>
        <p:spPr>
          <a:xfrm>
            <a:off x="4434011" y="481919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7F12EA-DBA1-B645-912E-49FD5EE192FA}"/>
              </a:ext>
            </a:extLst>
          </p:cNvPr>
          <p:cNvSpPr/>
          <p:nvPr/>
        </p:nvSpPr>
        <p:spPr>
          <a:xfrm>
            <a:off x="3650543" y="338748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8C5C97C-4ACB-F64E-96D7-2F2747C8B642}"/>
              </a:ext>
            </a:extLst>
          </p:cNvPr>
          <p:cNvSpPr/>
          <p:nvPr/>
        </p:nvSpPr>
        <p:spPr>
          <a:xfrm>
            <a:off x="4607005" y="53475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D050B2-2E19-DF44-BAA6-3F1F885A33D6}"/>
              </a:ext>
            </a:extLst>
          </p:cNvPr>
          <p:cNvSpPr/>
          <p:nvPr/>
        </p:nvSpPr>
        <p:spPr>
          <a:xfrm>
            <a:off x="6359607" y="487655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3627F26-1987-C446-9F74-39259F589D92}"/>
              </a:ext>
            </a:extLst>
          </p:cNvPr>
          <p:cNvSpPr/>
          <p:nvPr/>
        </p:nvSpPr>
        <p:spPr>
          <a:xfrm>
            <a:off x="3788887" y="261924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FCCE97-D9AD-9B4C-9711-3F682DAA6374}"/>
              </a:ext>
            </a:extLst>
          </p:cNvPr>
          <p:cNvSpPr/>
          <p:nvPr/>
        </p:nvSpPr>
        <p:spPr>
          <a:xfrm>
            <a:off x="4614254" y="412376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1ABFFF4-0DD7-DD4B-9535-87E0DB463058}"/>
              </a:ext>
            </a:extLst>
          </p:cNvPr>
          <p:cNvSpPr/>
          <p:nvPr/>
        </p:nvSpPr>
        <p:spPr>
          <a:xfrm>
            <a:off x="2103682" y="395655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E32DBE1-57A7-634C-8F6C-76FEF4B6BEF6}"/>
              </a:ext>
            </a:extLst>
          </p:cNvPr>
          <p:cNvSpPr/>
          <p:nvPr/>
        </p:nvSpPr>
        <p:spPr>
          <a:xfrm>
            <a:off x="2841488" y="415100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57764BD-1E20-DB44-BF9E-EDF386299F98}"/>
              </a:ext>
            </a:extLst>
          </p:cNvPr>
          <p:cNvSpPr/>
          <p:nvPr/>
        </p:nvSpPr>
        <p:spPr>
          <a:xfrm>
            <a:off x="2553108" y="358352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2C02B83-5E73-C04F-B4C1-6155D403DE9F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683027-21FF-4E46-923E-F8D1AFEF5683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C3C15-851B-7940-9A12-7E1B08BBF0F7}"/>
              </a:ext>
            </a:extLst>
          </p:cNvPr>
          <p:cNvSpPr/>
          <p:nvPr/>
        </p:nvSpPr>
        <p:spPr>
          <a:xfrm>
            <a:off x="4184130" y="3700406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AE75209-23B4-1340-AD65-9EF6187A805B}"/>
              </a:ext>
            </a:extLst>
          </p:cNvPr>
          <p:cNvSpPr/>
          <p:nvPr/>
        </p:nvSpPr>
        <p:spPr>
          <a:xfrm>
            <a:off x="4806551" y="344795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96D021BA-4577-F246-95A7-02EABE33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6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3-Nearest Neighbors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/>
          <p:nvPr/>
        </p:nvCxnSpPr>
        <p:spPr>
          <a:xfrm flipH="1">
            <a:off x="1252152" y="6002723"/>
            <a:ext cx="781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3906794" y="621544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Swell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4607005" y="53475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6740608" y="535957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4607006" y="287264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1908087" y="204828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2120676" y="2952613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2765800" y="3024566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2120676" y="468045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907154" y="465109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3768350" y="430688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53BE54-7468-EC4C-9000-F5F516FB6EDE}"/>
              </a:ext>
            </a:extLst>
          </p:cNvPr>
          <p:cNvSpPr/>
          <p:nvPr/>
        </p:nvSpPr>
        <p:spPr>
          <a:xfrm>
            <a:off x="2158313" y="558509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C284C2-C18C-F243-BF2A-96D81EE8DE2B}"/>
              </a:ext>
            </a:extLst>
          </p:cNvPr>
          <p:cNvSpPr/>
          <p:nvPr/>
        </p:nvSpPr>
        <p:spPr>
          <a:xfrm>
            <a:off x="3441362" y="541210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1807F0-57EE-0645-99DD-804594041133}"/>
              </a:ext>
            </a:extLst>
          </p:cNvPr>
          <p:cNvSpPr/>
          <p:nvPr/>
        </p:nvSpPr>
        <p:spPr>
          <a:xfrm>
            <a:off x="4434011" y="481919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7F12EA-DBA1-B645-912E-49FD5EE192FA}"/>
              </a:ext>
            </a:extLst>
          </p:cNvPr>
          <p:cNvSpPr/>
          <p:nvPr/>
        </p:nvSpPr>
        <p:spPr>
          <a:xfrm>
            <a:off x="3650543" y="338748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D050B2-2E19-DF44-BAA6-3F1F885A33D6}"/>
              </a:ext>
            </a:extLst>
          </p:cNvPr>
          <p:cNvSpPr/>
          <p:nvPr/>
        </p:nvSpPr>
        <p:spPr>
          <a:xfrm>
            <a:off x="6359607" y="487655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3627F26-1987-C446-9F74-39259F589D92}"/>
              </a:ext>
            </a:extLst>
          </p:cNvPr>
          <p:cNvSpPr/>
          <p:nvPr/>
        </p:nvSpPr>
        <p:spPr>
          <a:xfrm>
            <a:off x="3788887" y="261924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FCCE97-D9AD-9B4C-9711-3F682DAA6374}"/>
              </a:ext>
            </a:extLst>
          </p:cNvPr>
          <p:cNvSpPr/>
          <p:nvPr/>
        </p:nvSpPr>
        <p:spPr>
          <a:xfrm>
            <a:off x="4614254" y="412376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1ABFFF4-0DD7-DD4B-9535-87E0DB463058}"/>
              </a:ext>
            </a:extLst>
          </p:cNvPr>
          <p:cNvSpPr/>
          <p:nvPr/>
        </p:nvSpPr>
        <p:spPr>
          <a:xfrm>
            <a:off x="2103682" y="395655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E32DBE1-57A7-634C-8F6C-76FEF4B6BEF6}"/>
              </a:ext>
            </a:extLst>
          </p:cNvPr>
          <p:cNvSpPr/>
          <p:nvPr/>
        </p:nvSpPr>
        <p:spPr>
          <a:xfrm>
            <a:off x="2841488" y="415100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57764BD-1E20-DB44-BF9E-EDF386299F98}"/>
              </a:ext>
            </a:extLst>
          </p:cNvPr>
          <p:cNvSpPr/>
          <p:nvPr/>
        </p:nvSpPr>
        <p:spPr>
          <a:xfrm>
            <a:off x="2553108" y="358352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2C02B83-5E73-C04F-B4C1-6155D403DE9F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683027-21FF-4E46-923E-F8D1AFEF5683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C3C15-851B-7940-9A12-7E1B08BBF0F7}"/>
              </a:ext>
            </a:extLst>
          </p:cNvPr>
          <p:cNvSpPr/>
          <p:nvPr/>
        </p:nvSpPr>
        <p:spPr>
          <a:xfrm>
            <a:off x="4011854" y="3733470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AE75209-23B4-1340-AD65-9EF6187A805B}"/>
              </a:ext>
            </a:extLst>
          </p:cNvPr>
          <p:cNvSpPr/>
          <p:nvPr/>
        </p:nvSpPr>
        <p:spPr>
          <a:xfrm>
            <a:off x="4806551" y="344795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54322D-2D47-C64D-BD58-5A35599891FA}"/>
              </a:ext>
            </a:extLst>
          </p:cNvPr>
          <p:cNvCxnSpPr>
            <a:cxnSpLocks/>
            <a:stCxn id="40" idx="5"/>
            <a:endCxn id="50" idx="1"/>
          </p:cNvCxnSpPr>
          <p:nvPr/>
        </p:nvCxnSpPr>
        <p:spPr>
          <a:xfrm>
            <a:off x="4307174" y="4028790"/>
            <a:ext cx="357749" cy="1456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F6FE91-7CBE-454B-BF39-F915B7D6212D}"/>
              </a:ext>
            </a:extLst>
          </p:cNvPr>
          <p:cNvCxnSpPr>
            <a:cxnSpLocks/>
            <a:stCxn id="40" idx="1"/>
            <a:endCxn id="45" idx="5"/>
          </p:cNvCxnSpPr>
          <p:nvPr/>
        </p:nvCxnSpPr>
        <p:spPr>
          <a:xfrm flipH="1" flipV="1">
            <a:off x="3945863" y="3682801"/>
            <a:ext cx="116660" cy="10133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C6F691A-05A7-2844-946D-D0C9667DF8B6}"/>
              </a:ext>
            </a:extLst>
          </p:cNvPr>
          <p:cNvCxnSpPr>
            <a:cxnSpLocks/>
            <a:stCxn id="40" idx="4"/>
            <a:endCxn id="37" idx="7"/>
          </p:cNvCxnSpPr>
          <p:nvPr/>
        </p:nvCxnSpPr>
        <p:spPr>
          <a:xfrm flipH="1">
            <a:off x="4063670" y="4079459"/>
            <a:ext cx="121179" cy="27809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A5700-03A3-F346-B07C-CEF028A1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6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5-Nearest Neighbors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/>
          <p:nvPr/>
        </p:nvCxnSpPr>
        <p:spPr>
          <a:xfrm flipH="1">
            <a:off x="1252152" y="6002723"/>
            <a:ext cx="781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3906794" y="621544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Swell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4607005" y="53475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6740608" y="535957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4607006" y="287264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1908087" y="204828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2120676" y="2952613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2765800" y="3024566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2120676" y="468045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907154" y="465109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3768350" y="430688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53BE54-7468-EC4C-9000-F5F516FB6EDE}"/>
              </a:ext>
            </a:extLst>
          </p:cNvPr>
          <p:cNvSpPr/>
          <p:nvPr/>
        </p:nvSpPr>
        <p:spPr>
          <a:xfrm>
            <a:off x="2158313" y="558509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C284C2-C18C-F243-BF2A-96D81EE8DE2B}"/>
              </a:ext>
            </a:extLst>
          </p:cNvPr>
          <p:cNvSpPr/>
          <p:nvPr/>
        </p:nvSpPr>
        <p:spPr>
          <a:xfrm>
            <a:off x="3441362" y="541210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1807F0-57EE-0645-99DD-804594041133}"/>
              </a:ext>
            </a:extLst>
          </p:cNvPr>
          <p:cNvSpPr/>
          <p:nvPr/>
        </p:nvSpPr>
        <p:spPr>
          <a:xfrm>
            <a:off x="4434011" y="481919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7F12EA-DBA1-B645-912E-49FD5EE192FA}"/>
              </a:ext>
            </a:extLst>
          </p:cNvPr>
          <p:cNvSpPr/>
          <p:nvPr/>
        </p:nvSpPr>
        <p:spPr>
          <a:xfrm>
            <a:off x="3650543" y="338748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D050B2-2E19-DF44-BAA6-3F1F885A33D6}"/>
              </a:ext>
            </a:extLst>
          </p:cNvPr>
          <p:cNvSpPr/>
          <p:nvPr/>
        </p:nvSpPr>
        <p:spPr>
          <a:xfrm>
            <a:off x="6359607" y="487655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3627F26-1987-C446-9F74-39259F589D92}"/>
              </a:ext>
            </a:extLst>
          </p:cNvPr>
          <p:cNvSpPr/>
          <p:nvPr/>
        </p:nvSpPr>
        <p:spPr>
          <a:xfrm>
            <a:off x="3788887" y="261924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FCCE97-D9AD-9B4C-9711-3F682DAA6374}"/>
              </a:ext>
            </a:extLst>
          </p:cNvPr>
          <p:cNvSpPr/>
          <p:nvPr/>
        </p:nvSpPr>
        <p:spPr>
          <a:xfrm>
            <a:off x="4614254" y="412376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1ABFFF4-0DD7-DD4B-9535-87E0DB463058}"/>
              </a:ext>
            </a:extLst>
          </p:cNvPr>
          <p:cNvSpPr/>
          <p:nvPr/>
        </p:nvSpPr>
        <p:spPr>
          <a:xfrm>
            <a:off x="2103682" y="395655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E32DBE1-57A7-634C-8F6C-76FEF4B6BEF6}"/>
              </a:ext>
            </a:extLst>
          </p:cNvPr>
          <p:cNvSpPr/>
          <p:nvPr/>
        </p:nvSpPr>
        <p:spPr>
          <a:xfrm>
            <a:off x="2841488" y="415100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57764BD-1E20-DB44-BF9E-EDF386299F98}"/>
              </a:ext>
            </a:extLst>
          </p:cNvPr>
          <p:cNvSpPr/>
          <p:nvPr/>
        </p:nvSpPr>
        <p:spPr>
          <a:xfrm>
            <a:off x="2553108" y="358352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2C02B83-5E73-C04F-B4C1-6155D403DE9F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683027-21FF-4E46-923E-F8D1AFEF5683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C3C15-851B-7940-9A12-7E1B08BBF0F7}"/>
              </a:ext>
            </a:extLst>
          </p:cNvPr>
          <p:cNvSpPr/>
          <p:nvPr/>
        </p:nvSpPr>
        <p:spPr>
          <a:xfrm>
            <a:off x="4011854" y="3733470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AE75209-23B4-1340-AD65-9EF6187A805B}"/>
              </a:ext>
            </a:extLst>
          </p:cNvPr>
          <p:cNvSpPr/>
          <p:nvPr/>
        </p:nvSpPr>
        <p:spPr>
          <a:xfrm>
            <a:off x="4806551" y="344795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5F445E-5B4D-874D-ABF6-C5D2106F39DB}"/>
              </a:ext>
            </a:extLst>
          </p:cNvPr>
          <p:cNvCxnSpPr>
            <a:cxnSpLocks/>
            <a:stCxn id="40" idx="0"/>
            <a:endCxn id="23" idx="3"/>
          </p:cNvCxnSpPr>
          <p:nvPr/>
        </p:nvCxnSpPr>
        <p:spPr>
          <a:xfrm flipV="1">
            <a:off x="4184849" y="3167967"/>
            <a:ext cx="472826" cy="56550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A8C000-1D2E-7E42-A300-C6AF72313349}"/>
              </a:ext>
            </a:extLst>
          </p:cNvPr>
          <p:cNvCxnSpPr>
            <a:cxnSpLocks/>
            <a:stCxn id="40" idx="6"/>
            <a:endCxn id="41" idx="3"/>
          </p:cNvCxnSpPr>
          <p:nvPr/>
        </p:nvCxnSpPr>
        <p:spPr>
          <a:xfrm flipV="1">
            <a:off x="4357843" y="3743272"/>
            <a:ext cx="499377" cy="16319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54322D-2D47-C64D-BD58-5A35599891FA}"/>
              </a:ext>
            </a:extLst>
          </p:cNvPr>
          <p:cNvCxnSpPr>
            <a:cxnSpLocks/>
            <a:stCxn id="40" idx="5"/>
            <a:endCxn id="50" idx="1"/>
          </p:cNvCxnSpPr>
          <p:nvPr/>
        </p:nvCxnSpPr>
        <p:spPr>
          <a:xfrm>
            <a:off x="4307174" y="4028790"/>
            <a:ext cx="357749" cy="1456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F6FE91-7CBE-454B-BF39-F915B7D6212D}"/>
              </a:ext>
            </a:extLst>
          </p:cNvPr>
          <p:cNvCxnSpPr>
            <a:cxnSpLocks/>
            <a:stCxn id="40" idx="1"/>
            <a:endCxn id="45" idx="5"/>
          </p:cNvCxnSpPr>
          <p:nvPr/>
        </p:nvCxnSpPr>
        <p:spPr>
          <a:xfrm flipH="1" flipV="1">
            <a:off x="3945863" y="3682801"/>
            <a:ext cx="116660" cy="10133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C6F691A-05A7-2844-946D-D0C9667DF8B6}"/>
              </a:ext>
            </a:extLst>
          </p:cNvPr>
          <p:cNvCxnSpPr>
            <a:cxnSpLocks/>
            <a:stCxn id="40" idx="4"/>
            <a:endCxn id="37" idx="7"/>
          </p:cNvCxnSpPr>
          <p:nvPr/>
        </p:nvCxnSpPr>
        <p:spPr>
          <a:xfrm flipH="1">
            <a:off x="4063670" y="4079459"/>
            <a:ext cx="121179" cy="27809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A5700-03A3-F346-B07C-CEF028A1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21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26C9-02FC-ED40-B37F-C251DC7B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F6F1FD-9BC2-B44A-BC07-00F3640AC1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838200" y="1778467"/>
            <a:ext cx="11011930" cy="2550981"/>
          </a:xfrm>
        </p:spPr>
      </p:pic>
      <p:pic>
        <p:nvPicPr>
          <p:cNvPr id="8" name="Picture 7" descr="Circle&#10;&#10;Description automatically generated">
            <a:extLst>
              <a:ext uri="{FF2B5EF4-FFF2-40B4-BE49-F238E27FC236}">
                <a16:creationId xmlns:a16="http://schemas.microsoft.com/office/drawing/2014/main" id="{23393FC1-91A1-A343-AB1B-C7A5BBC00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436" y="4676907"/>
            <a:ext cx="2614483" cy="1409770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57B295A-816C-AA45-B83A-22E45C18D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696" y="5107789"/>
            <a:ext cx="3026204" cy="8939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C676F-BD44-D348-A501-4B2C226B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76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3B7D-6AFE-6F4B-835E-C1982C4D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8663-E654-A043-BA7B-739CD6F5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Model learn from data.</a:t>
            </a:r>
          </a:p>
          <a:p>
            <a:pPr>
              <a:lnSpc>
                <a:spcPct val="200000"/>
              </a:lnSpc>
            </a:pPr>
            <a:r>
              <a:rPr lang="en-US" dirty="0"/>
              <a:t>Feature representation matters!</a:t>
            </a:r>
          </a:p>
          <a:p>
            <a:pPr>
              <a:lnSpc>
                <a:spcPct val="200000"/>
              </a:lnSpc>
            </a:pPr>
            <a:r>
              <a:rPr lang="en-US" dirty="0"/>
              <a:t>Test set helps to measure generalization.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FAC3-A37F-6147-8CD2-6E13AC66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2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8C7415D7-BF17-AD46-B6BC-922BBC236657}"/>
              </a:ext>
            </a:extLst>
          </p:cNvPr>
          <p:cNvSpPr/>
          <p:nvPr/>
        </p:nvSpPr>
        <p:spPr>
          <a:xfrm>
            <a:off x="912555" y="2557047"/>
            <a:ext cx="2855111" cy="226491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BE4A7055-F2E1-684B-8DBA-C5EE83E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4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4C45-9C0C-7449-99E2-352E87DE3AC6}"/>
              </a:ext>
            </a:extLst>
          </p:cNvPr>
          <p:cNvSpPr/>
          <p:nvPr/>
        </p:nvSpPr>
        <p:spPr>
          <a:xfrm>
            <a:off x="7054788" y="286162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B157C2-1DFA-2E4C-AD1E-2FC90211016F}"/>
              </a:ext>
            </a:extLst>
          </p:cNvPr>
          <p:cNvSpPr/>
          <p:nvPr/>
        </p:nvSpPr>
        <p:spPr>
          <a:xfrm>
            <a:off x="6394619" y="317052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79FCAD-008A-AA48-B2B9-49EDE38309F5}"/>
              </a:ext>
            </a:extLst>
          </p:cNvPr>
          <p:cNvSpPr/>
          <p:nvPr/>
        </p:nvSpPr>
        <p:spPr>
          <a:xfrm>
            <a:off x="7008790" y="342900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025EB5-3C1B-EB4D-93D6-A48A8188F5B1}"/>
              </a:ext>
            </a:extLst>
          </p:cNvPr>
          <p:cNvSpPr/>
          <p:nvPr/>
        </p:nvSpPr>
        <p:spPr>
          <a:xfrm>
            <a:off x="5879862" y="273663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5679C1-EC60-934F-899F-7789681A2DE6}"/>
              </a:ext>
            </a:extLst>
          </p:cNvPr>
          <p:cNvSpPr/>
          <p:nvPr/>
        </p:nvSpPr>
        <p:spPr>
          <a:xfrm>
            <a:off x="6476995" y="268862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5A19A8-A597-5E4D-86D1-B29330DEF1C8}"/>
              </a:ext>
            </a:extLst>
          </p:cNvPr>
          <p:cNvSpPr/>
          <p:nvPr/>
        </p:nvSpPr>
        <p:spPr>
          <a:xfrm>
            <a:off x="6190043" y="377498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5E5A60-304C-3047-96B0-2FD7B275E729}"/>
              </a:ext>
            </a:extLst>
          </p:cNvPr>
          <p:cNvSpPr/>
          <p:nvPr/>
        </p:nvSpPr>
        <p:spPr>
          <a:xfrm>
            <a:off x="6708799" y="4032553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CB6C34-ACC3-0B47-AE0A-2910309CEC48}"/>
              </a:ext>
            </a:extLst>
          </p:cNvPr>
          <p:cNvSpPr/>
          <p:nvPr/>
        </p:nvSpPr>
        <p:spPr>
          <a:xfrm>
            <a:off x="6052857" y="4296392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434CF7-8802-8441-9E12-7324DDEA9D73}"/>
              </a:ext>
            </a:extLst>
          </p:cNvPr>
          <p:cNvSpPr/>
          <p:nvPr/>
        </p:nvSpPr>
        <p:spPr>
          <a:xfrm>
            <a:off x="5665795" y="3343517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4B0771-BBC7-C647-BA6F-3B2C30E681EF}"/>
              </a:ext>
            </a:extLst>
          </p:cNvPr>
          <p:cNvSpPr/>
          <p:nvPr/>
        </p:nvSpPr>
        <p:spPr>
          <a:xfrm>
            <a:off x="5405640" y="3950403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C7D4E-CB5D-A248-B398-BECEA3B4DAE1}"/>
              </a:ext>
            </a:extLst>
          </p:cNvPr>
          <p:cNvSpPr txBox="1"/>
          <p:nvPr/>
        </p:nvSpPr>
        <p:spPr>
          <a:xfrm>
            <a:off x="1036244" y="2119868"/>
            <a:ext cx="26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62481-82DF-954F-946B-D36BB687852F}"/>
              </a:ext>
            </a:extLst>
          </p:cNvPr>
          <p:cNvSpPr txBox="1"/>
          <p:nvPr/>
        </p:nvSpPr>
        <p:spPr>
          <a:xfrm>
            <a:off x="5263746" y="2111362"/>
            <a:ext cx="26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C24A50-B6B8-BD40-84E3-B9AA17932C9F}"/>
              </a:ext>
            </a:extLst>
          </p:cNvPr>
          <p:cNvSpPr/>
          <p:nvPr/>
        </p:nvSpPr>
        <p:spPr>
          <a:xfrm>
            <a:off x="9678894" y="3441127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61776E-0CCB-D540-985B-9A5D910001AB}"/>
              </a:ext>
            </a:extLst>
          </p:cNvPr>
          <p:cNvSpPr txBox="1"/>
          <p:nvPr/>
        </p:nvSpPr>
        <p:spPr>
          <a:xfrm>
            <a:off x="8548022" y="2061396"/>
            <a:ext cx="26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4869372-3200-B64A-BC0B-CCDE75543642}"/>
              </a:ext>
            </a:extLst>
          </p:cNvPr>
          <p:cNvSpPr/>
          <p:nvPr/>
        </p:nvSpPr>
        <p:spPr>
          <a:xfrm>
            <a:off x="3999470" y="2861620"/>
            <a:ext cx="1352145" cy="481897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72F84-0839-744F-A9F4-DBCB6DB5E246}"/>
              </a:ext>
            </a:extLst>
          </p:cNvPr>
          <p:cNvSpPr txBox="1"/>
          <p:nvPr/>
        </p:nvSpPr>
        <p:spPr>
          <a:xfrm>
            <a:off x="3946148" y="2670017"/>
            <a:ext cx="158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3BF530DE-A624-BB40-830E-67EA196CEF26}"/>
              </a:ext>
            </a:extLst>
          </p:cNvPr>
          <p:cNvSpPr/>
          <p:nvPr/>
        </p:nvSpPr>
        <p:spPr>
          <a:xfrm rot="10800000">
            <a:off x="3809795" y="3757065"/>
            <a:ext cx="1352145" cy="48189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FBF988-A870-BC47-A3EF-4B30D5F89AF4}"/>
              </a:ext>
            </a:extLst>
          </p:cNvPr>
          <p:cNvSpPr txBox="1"/>
          <p:nvPr/>
        </p:nvSpPr>
        <p:spPr>
          <a:xfrm>
            <a:off x="4039857" y="3556196"/>
            <a:ext cx="11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Statistics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84BAE33A-0D1F-A14B-BB2F-9780B5AE6C3F}"/>
              </a:ext>
            </a:extLst>
          </p:cNvPr>
          <p:cNvSpPr/>
          <p:nvPr/>
        </p:nvSpPr>
        <p:spPr>
          <a:xfrm>
            <a:off x="7849484" y="3404598"/>
            <a:ext cx="1352145" cy="481897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04A477-8B25-9447-AC45-81AD08EA73BE}"/>
              </a:ext>
            </a:extLst>
          </p:cNvPr>
          <p:cNvSpPr txBox="1"/>
          <p:nvPr/>
        </p:nvSpPr>
        <p:spPr>
          <a:xfrm>
            <a:off x="8242686" y="3186864"/>
            <a:ext cx="56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195633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7" grpId="0" animBg="1"/>
      <p:bldP spid="28" grpId="0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8C7415D7-BF17-AD46-B6BC-922BBC236657}"/>
              </a:ext>
            </a:extLst>
          </p:cNvPr>
          <p:cNvSpPr/>
          <p:nvPr/>
        </p:nvSpPr>
        <p:spPr>
          <a:xfrm>
            <a:off x="912555" y="2557047"/>
            <a:ext cx="2855111" cy="226491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BE4A7055-F2E1-684B-8DBA-C5EE83E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4C45-9C0C-7449-99E2-352E87DE3AC6}"/>
              </a:ext>
            </a:extLst>
          </p:cNvPr>
          <p:cNvSpPr/>
          <p:nvPr/>
        </p:nvSpPr>
        <p:spPr>
          <a:xfrm>
            <a:off x="7054788" y="286162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B157C2-1DFA-2E4C-AD1E-2FC90211016F}"/>
              </a:ext>
            </a:extLst>
          </p:cNvPr>
          <p:cNvSpPr/>
          <p:nvPr/>
        </p:nvSpPr>
        <p:spPr>
          <a:xfrm>
            <a:off x="6394619" y="317052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79FCAD-008A-AA48-B2B9-49EDE38309F5}"/>
              </a:ext>
            </a:extLst>
          </p:cNvPr>
          <p:cNvSpPr/>
          <p:nvPr/>
        </p:nvSpPr>
        <p:spPr>
          <a:xfrm>
            <a:off x="7008790" y="342900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025EB5-3C1B-EB4D-93D6-A48A8188F5B1}"/>
              </a:ext>
            </a:extLst>
          </p:cNvPr>
          <p:cNvSpPr/>
          <p:nvPr/>
        </p:nvSpPr>
        <p:spPr>
          <a:xfrm>
            <a:off x="5879862" y="273663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5679C1-EC60-934F-899F-7789681A2DE6}"/>
              </a:ext>
            </a:extLst>
          </p:cNvPr>
          <p:cNvSpPr/>
          <p:nvPr/>
        </p:nvSpPr>
        <p:spPr>
          <a:xfrm>
            <a:off x="6476995" y="268862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5A19A8-A597-5E4D-86D1-B29330DEF1C8}"/>
              </a:ext>
            </a:extLst>
          </p:cNvPr>
          <p:cNvSpPr/>
          <p:nvPr/>
        </p:nvSpPr>
        <p:spPr>
          <a:xfrm>
            <a:off x="6190043" y="377498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5E5A60-304C-3047-96B0-2FD7B275E729}"/>
              </a:ext>
            </a:extLst>
          </p:cNvPr>
          <p:cNvSpPr/>
          <p:nvPr/>
        </p:nvSpPr>
        <p:spPr>
          <a:xfrm>
            <a:off x="6708799" y="4032553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CB6C34-ACC3-0B47-AE0A-2910309CEC48}"/>
              </a:ext>
            </a:extLst>
          </p:cNvPr>
          <p:cNvSpPr/>
          <p:nvPr/>
        </p:nvSpPr>
        <p:spPr>
          <a:xfrm>
            <a:off x="6052857" y="4296392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434CF7-8802-8441-9E12-7324DDEA9D73}"/>
              </a:ext>
            </a:extLst>
          </p:cNvPr>
          <p:cNvSpPr/>
          <p:nvPr/>
        </p:nvSpPr>
        <p:spPr>
          <a:xfrm>
            <a:off x="5665795" y="3343517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4B0771-BBC7-C647-BA6F-3B2C30E681EF}"/>
              </a:ext>
            </a:extLst>
          </p:cNvPr>
          <p:cNvSpPr/>
          <p:nvPr/>
        </p:nvSpPr>
        <p:spPr>
          <a:xfrm>
            <a:off x="5405640" y="3950403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C7D4E-CB5D-A248-B398-BECEA3B4DAE1}"/>
              </a:ext>
            </a:extLst>
          </p:cNvPr>
          <p:cNvSpPr txBox="1"/>
          <p:nvPr/>
        </p:nvSpPr>
        <p:spPr>
          <a:xfrm>
            <a:off x="1036244" y="2119868"/>
            <a:ext cx="26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62481-82DF-954F-946B-D36BB687852F}"/>
              </a:ext>
            </a:extLst>
          </p:cNvPr>
          <p:cNvSpPr txBox="1"/>
          <p:nvPr/>
        </p:nvSpPr>
        <p:spPr>
          <a:xfrm>
            <a:off x="5263746" y="2111362"/>
            <a:ext cx="26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C24A50-B6B8-BD40-84E3-B9AA17932C9F}"/>
              </a:ext>
            </a:extLst>
          </p:cNvPr>
          <p:cNvSpPr/>
          <p:nvPr/>
        </p:nvSpPr>
        <p:spPr>
          <a:xfrm>
            <a:off x="9678894" y="3441127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61776E-0CCB-D540-985B-9A5D910001AB}"/>
              </a:ext>
            </a:extLst>
          </p:cNvPr>
          <p:cNvSpPr txBox="1"/>
          <p:nvPr/>
        </p:nvSpPr>
        <p:spPr>
          <a:xfrm>
            <a:off x="8548022" y="2061396"/>
            <a:ext cx="26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3BF530DE-A624-BB40-830E-67EA196CEF26}"/>
              </a:ext>
            </a:extLst>
          </p:cNvPr>
          <p:cNvSpPr/>
          <p:nvPr/>
        </p:nvSpPr>
        <p:spPr>
          <a:xfrm rot="10800000">
            <a:off x="3880846" y="3305219"/>
            <a:ext cx="1352145" cy="481897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84BAE33A-0D1F-A14B-BB2F-9780B5AE6C3F}"/>
              </a:ext>
            </a:extLst>
          </p:cNvPr>
          <p:cNvSpPr/>
          <p:nvPr/>
        </p:nvSpPr>
        <p:spPr>
          <a:xfrm>
            <a:off x="7840764" y="3333685"/>
            <a:ext cx="1352145" cy="481897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04A477-8B25-9447-AC45-81AD08EA73BE}"/>
              </a:ext>
            </a:extLst>
          </p:cNvPr>
          <p:cNvSpPr txBox="1"/>
          <p:nvPr/>
        </p:nvSpPr>
        <p:spPr>
          <a:xfrm>
            <a:off x="8175249" y="3151593"/>
            <a:ext cx="56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6A166-6E01-D243-9773-CBBAF860CD4A}"/>
              </a:ext>
            </a:extLst>
          </p:cNvPr>
          <p:cNvSpPr txBox="1"/>
          <p:nvPr/>
        </p:nvSpPr>
        <p:spPr>
          <a:xfrm>
            <a:off x="3129362" y="4983482"/>
            <a:ext cx="285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Puerto Rican median income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400380-34F0-5946-BB7D-C61F8BD4AA89}"/>
              </a:ext>
            </a:extLst>
          </p:cNvPr>
          <p:cNvSpPr txBox="1"/>
          <p:nvPr/>
        </p:nvSpPr>
        <p:spPr>
          <a:xfrm>
            <a:off x="4110908" y="3120553"/>
            <a:ext cx="11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C2DAFF-C4A7-7045-A083-5F3151DF2251}"/>
              </a:ext>
            </a:extLst>
          </p:cNvPr>
          <p:cNvSpPr txBox="1"/>
          <p:nvPr/>
        </p:nvSpPr>
        <p:spPr>
          <a:xfrm>
            <a:off x="7400777" y="4983482"/>
            <a:ext cx="25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John’s income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1F5BE-5E2C-4A4A-859F-E99A37F7A6D2}"/>
              </a:ext>
            </a:extLst>
          </p:cNvPr>
          <p:cNvSpPr txBox="1"/>
          <p:nvPr/>
        </p:nvSpPr>
        <p:spPr>
          <a:xfrm>
            <a:off x="2972476" y="5352814"/>
            <a:ext cx="304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words in spam email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21F1B8-A265-0F4E-AF70-DFEC875DDB9B}"/>
              </a:ext>
            </a:extLst>
          </p:cNvPr>
          <p:cNvSpPr txBox="1"/>
          <p:nvPr/>
        </p:nvSpPr>
        <p:spPr>
          <a:xfrm>
            <a:off x="7400777" y="5341065"/>
            <a:ext cx="25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of span email</a:t>
            </a:r>
          </a:p>
        </p:txBody>
      </p:sp>
    </p:spTree>
    <p:extLst>
      <p:ext uri="{BB962C8B-B14F-4D97-AF65-F5344CB8AC3E}">
        <p14:creationId xmlns:p14="http://schemas.microsoft.com/office/powerpoint/2010/main" val="47995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today a good day to go to the Beach?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/>
          <p:nvPr/>
        </p:nvCxnSpPr>
        <p:spPr>
          <a:xfrm flipH="1">
            <a:off x="1252152" y="6002723"/>
            <a:ext cx="781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3906794" y="621544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Rip Currents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5787080" y="51734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54C2A5-DA60-114E-814A-BBE5052F5DC4}"/>
              </a:ext>
            </a:extLst>
          </p:cNvPr>
          <p:cNvSpPr/>
          <p:nvPr/>
        </p:nvSpPr>
        <p:spPr>
          <a:xfrm>
            <a:off x="6394619" y="470328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6740608" y="535957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A6D73-3089-DF4A-AF57-6AA11D0C4685}"/>
              </a:ext>
            </a:extLst>
          </p:cNvPr>
          <p:cNvSpPr/>
          <p:nvPr/>
        </p:nvSpPr>
        <p:spPr>
          <a:xfrm>
            <a:off x="7286366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55C57E-7BAE-4E4E-A15E-86A8C564CE4F}"/>
              </a:ext>
            </a:extLst>
          </p:cNvPr>
          <p:cNvSpPr/>
          <p:nvPr/>
        </p:nvSpPr>
        <p:spPr>
          <a:xfrm>
            <a:off x="3801756" y="26103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4607006" y="287264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557DFD-445D-8746-B9EA-C1A125585D1C}"/>
              </a:ext>
            </a:extLst>
          </p:cNvPr>
          <p:cNvSpPr/>
          <p:nvPr/>
        </p:nvSpPr>
        <p:spPr>
          <a:xfrm>
            <a:off x="4952995" y="352892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1908087" y="204828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1908088" y="3551237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2553212" y="362319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1837038" y="561215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5857CA-73B7-9146-92EE-D314E0FD88AC}"/>
              </a:ext>
            </a:extLst>
          </p:cNvPr>
          <p:cNvSpPr/>
          <p:nvPr/>
        </p:nvSpPr>
        <p:spPr>
          <a:xfrm>
            <a:off x="1891094" y="4555178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81465-7520-C540-9CE7-A5DCBADEFFD2}"/>
              </a:ext>
            </a:extLst>
          </p:cNvPr>
          <p:cNvSpPr/>
          <p:nvPr/>
        </p:nvSpPr>
        <p:spPr>
          <a:xfrm>
            <a:off x="2628900" y="474962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657733" y="545681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21D14A-3C42-3B4E-9B36-87A6D15BF8AF}"/>
              </a:ext>
            </a:extLst>
          </p:cNvPr>
          <p:cNvSpPr/>
          <p:nvPr/>
        </p:nvSpPr>
        <p:spPr>
          <a:xfrm>
            <a:off x="3406600" y="4473542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3977730" y="550648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2F3771-B8D7-F344-B5A7-9A575FB3E2E5}"/>
              </a:ext>
            </a:extLst>
          </p:cNvPr>
          <p:cNvSpPr/>
          <p:nvPr/>
        </p:nvSpPr>
        <p:spPr>
          <a:xfrm>
            <a:off x="3397650" y="5075893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B92076-3CE3-3B4A-9276-8B7531458AD5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5660A6-F21B-5143-ADA6-583BF74AAC70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855AE-B920-8B4D-A7EB-0B0BCEEB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0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today a good day to go to the Beach?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/>
          <p:nvPr/>
        </p:nvCxnSpPr>
        <p:spPr>
          <a:xfrm flipH="1">
            <a:off x="1252152" y="6002723"/>
            <a:ext cx="781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3906794" y="621544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Rip Currents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5787080" y="51734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54C2A5-DA60-114E-814A-BBE5052F5DC4}"/>
              </a:ext>
            </a:extLst>
          </p:cNvPr>
          <p:cNvSpPr/>
          <p:nvPr/>
        </p:nvSpPr>
        <p:spPr>
          <a:xfrm>
            <a:off x="6394619" y="470328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6740608" y="535957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A6D73-3089-DF4A-AF57-6AA11D0C4685}"/>
              </a:ext>
            </a:extLst>
          </p:cNvPr>
          <p:cNvSpPr/>
          <p:nvPr/>
        </p:nvSpPr>
        <p:spPr>
          <a:xfrm>
            <a:off x="7286366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55C57E-7BAE-4E4E-A15E-86A8C564CE4F}"/>
              </a:ext>
            </a:extLst>
          </p:cNvPr>
          <p:cNvSpPr/>
          <p:nvPr/>
        </p:nvSpPr>
        <p:spPr>
          <a:xfrm>
            <a:off x="3801756" y="26103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4607006" y="287264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557DFD-445D-8746-B9EA-C1A125585D1C}"/>
              </a:ext>
            </a:extLst>
          </p:cNvPr>
          <p:cNvSpPr/>
          <p:nvPr/>
        </p:nvSpPr>
        <p:spPr>
          <a:xfrm>
            <a:off x="4952995" y="352892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1908087" y="204828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1908088" y="3551237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2553212" y="362319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1837038" y="561215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5857CA-73B7-9146-92EE-D314E0FD88AC}"/>
              </a:ext>
            </a:extLst>
          </p:cNvPr>
          <p:cNvSpPr/>
          <p:nvPr/>
        </p:nvSpPr>
        <p:spPr>
          <a:xfrm>
            <a:off x="1891094" y="4555178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81465-7520-C540-9CE7-A5DCBADEFFD2}"/>
              </a:ext>
            </a:extLst>
          </p:cNvPr>
          <p:cNvSpPr/>
          <p:nvPr/>
        </p:nvSpPr>
        <p:spPr>
          <a:xfrm>
            <a:off x="2628900" y="474962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657733" y="545681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21D14A-3C42-3B4E-9B36-87A6D15BF8AF}"/>
              </a:ext>
            </a:extLst>
          </p:cNvPr>
          <p:cNvSpPr/>
          <p:nvPr/>
        </p:nvSpPr>
        <p:spPr>
          <a:xfrm>
            <a:off x="3406600" y="4473542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3977730" y="550648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2F3771-B8D7-F344-B5A7-9A575FB3E2E5}"/>
              </a:ext>
            </a:extLst>
          </p:cNvPr>
          <p:cNvSpPr/>
          <p:nvPr/>
        </p:nvSpPr>
        <p:spPr>
          <a:xfrm>
            <a:off x="3397650" y="5075893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B92076-3CE3-3B4A-9276-8B7531458AD5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5660A6-F21B-5143-ADA6-583BF74AAC70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66A6A0-A3C4-EE42-98F0-BFFD71B1851B}"/>
              </a:ext>
            </a:extLst>
          </p:cNvPr>
          <p:cNvCxnSpPr/>
          <p:nvPr/>
        </p:nvCxnSpPr>
        <p:spPr>
          <a:xfrm>
            <a:off x="1258957" y="2075298"/>
            <a:ext cx="5527585" cy="4536498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07861-4FCB-AA4B-A901-06AFB94A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5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today a good day to go to the Beach?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/>
          <p:nvPr/>
        </p:nvCxnSpPr>
        <p:spPr>
          <a:xfrm flipH="1">
            <a:off x="1252152" y="6002723"/>
            <a:ext cx="781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3906794" y="621544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Rip Currents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5787080" y="51734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54C2A5-DA60-114E-814A-BBE5052F5DC4}"/>
              </a:ext>
            </a:extLst>
          </p:cNvPr>
          <p:cNvSpPr/>
          <p:nvPr/>
        </p:nvSpPr>
        <p:spPr>
          <a:xfrm>
            <a:off x="6394619" y="470328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6740608" y="535957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A6D73-3089-DF4A-AF57-6AA11D0C4685}"/>
              </a:ext>
            </a:extLst>
          </p:cNvPr>
          <p:cNvSpPr/>
          <p:nvPr/>
        </p:nvSpPr>
        <p:spPr>
          <a:xfrm>
            <a:off x="7286366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55C57E-7BAE-4E4E-A15E-86A8C564CE4F}"/>
              </a:ext>
            </a:extLst>
          </p:cNvPr>
          <p:cNvSpPr/>
          <p:nvPr/>
        </p:nvSpPr>
        <p:spPr>
          <a:xfrm>
            <a:off x="3801756" y="26103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4607006" y="287264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557DFD-445D-8746-B9EA-C1A125585D1C}"/>
              </a:ext>
            </a:extLst>
          </p:cNvPr>
          <p:cNvSpPr/>
          <p:nvPr/>
        </p:nvSpPr>
        <p:spPr>
          <a:xfrm>
            <a:off x="4952995" y="352892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1908087" y="204828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1908088" y="3551237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2553212" y="362319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1837038" y="561215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5857CA-73B7-9146-92EE-D314E0FD88AC}"/>
              </a:ext>
            </a:extLst>
          </p:cNvPr>
          <p:cNvSpPr/>
          <p:nvPr/>
        </p:nvSpPr>
        <p:spPr>
          <a:xfrm>
            <a:off x="1891094" y="4555178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81465-7520-C540-9CE7-A5DCBADEFFD2}"/>
              </a:ext>
            </a:extLst>
          </p:cNvPr>
          <p:cNvSpPr/>
          <p:nvPr/>
        </p:nvSpPr>
        <p:spPr>
          <a:xfrm>
            <a:off x="2628900" y="474962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657733" y="545681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21D14A-3C42-3B4E-9B36-87A6D15BF8AF}"/>
              </a:ext>
            </a:extLst>
          </p:cNvPr>
          <p:cNvSpPr/>
          <p:nvPr/>
        </p:nvSpPr>
        <p:spPr>
          <a:xfrm>
            <a:off x="3406600" y="4473542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3977730" y="550648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2F3771-B8D7-F344-B5A7-9A575FB3E2E5}"/>
              </a:ext>
            </a:extLst>
          </p:cNvPr>
          <p:cNvSpPr/>
          <p:nvPr/>
        </p:nvSpPr>
        <p:spPr>
          <a:xfrm>
            <a:off x="3397650" y="5075893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B92076-3CE3-3B4A-9276-8B7531458AD5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5660A6-F21B-5143-ADA6-583BF74AAC70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8B9BF8CE-5BFD-BB46-89CF-C54185E33533}"/>
              </a:ext>
            </a:extLst>
          </p:cNvPr>
          <p:cNvSpPr/>
          <p:nvPr/>
        </p:nvSpPr>
        <p:spPr>
          <a:xfrm>
            <a:off x="-1711818" y="2912957"/>
            <a:ext cx="6361043" cy="6974315"/>
          </a:xfrm>
          <a:prstGeom prst="arc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5513E-5FCE-AA4C-A30F-CB1FF9A7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6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E9D-82E8-A141-92ED-4E9F1FC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today a good day to go to the Beach?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F60B1-BB63-0A4B-92F7-F578FE472F68}"/>
              </a:ext>
            </a:extLst>
          </p:cNvPr>
          <p:cNvCxnSpPr/>
          <p:nvPr/>
        </p:nvCxnSpPr>
        <p:spPr>
          <a:xfrm>
            <a:off x="1705232" y="1791730"/>
            <a:ext cx="0" cy="4701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1A455-8384-EB40-B1DF-C15D52BC338A}"/>
              </a:ext>
            </a:extLst>
          </p:cNvPr>
          <p:cNvCxnSpPr/>
          <p:nvPr/>
        </p:nvCxnSpPr>
        <p:spPr>
          <a:xfrm flipH="1">
            <a:off x="1252152" y="6002723"/>
            <a:ext cx="781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A5ECA8-332E-F14E-8375-BBD61B504A71}"/>
              </a:ext>
            </a:extLst>
          </p:cNvPr>
          <p:cNvSpPr txBox="1"/>
          <p:nvPr/>
        </p:nvSpPr>
        <p:spPr>
          <a:xfrm>
            <a:off x="3906794" y="6215449"/>
            <a:ext cx="25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DACA-7E0F-A345-BD02-F58D54E0BA68}"/>
              </a:ext>
            </a:extLst>
          </p:cNvPr>
          <p:cNvSpPr txBox="1"/>
          <p:nvPr/>
        </p:nvSpPr>
        <p:spPr>
          <a:xfrm rot="16200000">
            <a:off x="469858" y="3482931"/>
            <a:ext cx="156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Rip Currents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AE798-23D6-9B4B-8B6E-C0DBAA54BE12}"/>
              </a:ext>
            </a:extLst>
          </p:cNvPr>
          <p:cNvSpPr/>
          <p:nvPr/>
        </p:nvSpPr>
        <p:spPr>
          <a:xfrm>
            <a:off x="9156356" y="1977080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A9FCA-14F2-B848-B950-4F0E8A800FE1}"/>
              </a:ext>
            </a:extLst>
          </p:cNvPr>
          <p:cNvSpPr txBox="1"/>
          <p:nvPr/>
        </p:nvSpPr>
        <p:spPr>
          <a:xfrm>
            <a:off x="9578546" y="1965408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Day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E8262F-A48F-E24E-8635-A916F3570063}"/>
              </a:ext>
            </a:extLst>
          </p:cNvPr>
          <p:cNvSpPr/>
          <p:nvPr/>
        </p:nvSpPr>
        <p:spPr>
          <a:xfrm>
            <a:off x="9156356" y="2527642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5B569-7E29-764D-AD06-FB272942696E}"/>
              </a:ext>
            </a:extLst>
          </p:cNvPr>
          <p:cNvSpPr txBox="1"/>
          <p:nvPr/>
        </p:nvSpPr>
        <p:spPr>
          <a:xfrm>
            <a:off x="9578546" y="2515970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7EFE1-B395-4042-B13C-98A311BDEE4E}"/>
              </a:ext>
            </a:extLst>
          </p:cNvPr>
          <p:cNvSpPr/>
          <p:nvPr/>
        </p:nvSpPr>
        <p:spPr>
          <a:xfrm>
            <a:off x="5787080" y="51734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54C2A5-DA60-114E-814A-BBE5052F5DC4}"/>
              </a:ext>
            </a:extLst>
          </p:cNvPr>
          <p:cNvSpPr/>
          <p:nvPr/>
        </p:nvSpPr>
        <p:spPr>
          <a:xfrm>
            <a:off x="6394619" y="470328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1DC0CE-0120-E340-91B8-ACC9975A9B3A}"/>
              </a:ext>
            </a:extLst>
          </p:cNvPr>
          <p:cNvSpPr/>
          <p:nvPr/>
        </p:nvSpPr>
        <p:spPr>
          <a:xfrm>
            <a:off x="6740608" y="5359571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293E52-6DD8-FB46-A2C5-D4908821E78A}"/>
              </a:ext>
            </a:extLst>
          </p:cNvPr>
          <p:cNvSpPr/>
          <p:nvPr/>
        </p:nvSpPr>
        <p:spPr>
          <a:xfrm>
            <a:off x="5614085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A6D73-3089-DF4A-AF57-6AA11D0C4685}"/>
              </a:ext>
            </a:extLst>
          </p:cNvPr>
          <p:cNvSpPr/>
          <p:nvPr/>
        </p:nvSpPr>
        <p:spPr>
          <a:xfrm>
            <a:off x="7286366" y="427689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8B7AC0-84E3-4C4C-B58C-62A60C788085}"/>
              </a:ext>
            </a:extLst>
          </p:cNvPr>
          <p:cNvSpPr/>
          <p:nvPr/>
        </p:nvSpPr>
        <p:spPr>
          <a:xfrm>
            <a:off x="6133069" y="31791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55C57E-7BAE-4E4E-A15E-86A8C564CE4F}"/>
              </a:ext>
            </a:extLst>
          </p:cNvPr>
          <p:cNvSpPr/>
          <p:nvPr/>
        </p:nvSpPr>
        <p:spPr>
          <a:xfrm>
            <a:off x="3801756" y="2610346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77CC80-5AEF-CD4D-BF12-9C3B7BE47F00}"/>
              </a:ext>
            </a:extLst>
          </p:cNvPr>
          <p:cNvSpPr/>
          <p:nvPr/>
        </p:nvSpPr>
        <p:spPr>
          <a:xfrm>
            <a:off x="4607006" y="287264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557DFD-445D-8746-B9EA-C1A125585D1C}"/>
              </a:ext>
            </a:extLst>
          </p:cNvPr>
          <p:cNvSpPr/>
          <p:nvPr/>
        </p:nvSpPr>
        <p:spPr>
          <a:xfrm>
            <a:off x="4952995" y="3528929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4B2F7D-40CA-C741-83FE-BD841D209F03}"/>
              </a:ext>
            </a:extLst>
          </p:cNvPr>
          <p:cNvSpPr/>
          <p:nvPr/>
        </p:nvSpPr>
        <p:spPr>
          <a:xfrm>
            <a:off x="7286365" y="2334740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BA8ED-6EC3-8B4B-B92C-7BAB8A5501B2}"/>
              </a:ext>
            </a:extLst>
          </p:cNvPr>
          <p:cNvSpPr/>
          <p:nvPr/>
        </p:nvSpPr>
        <p:spPr>
          <a:xfrm>
            <a:off x="5498753" y="2446255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2B361-18E8-BF42-9F6A-9CF3BC043566}"/>
              </a:ext>
            </a:extLst>
          </p:cNvPr>
          <p:cNvSpPr/>
          <p:nvPr/>
        </p:nvSpPr>
        <p:spPr>
          <a:xfrm>
            <a:off x="6433748" y="2316227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CB484E-9D9D-2C40-962F-5D78BE6A554C}"/>
              </a:ext>
            </a:extLst>
          </p:cNvPr>
          <p:cNvSpPr/>
          <p:nvPr/>
        </p:nvSpPr>
        <p:spPr>
          <a:xfrm>
            <a:off x="1908087" y="2048283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1FAE87-39D0-164B-A0FD-37FFE612F5F1}"/>
              </a:ext>
            </a:extLst>
          </p:cNvPr>
          <p:cNvSpPr/>
          <p:nvPr/>
        </p:nvSpPr>
        <p:spPr>
          <a:xfrm>
            <a:off x="3006811" y="2356278"/>
            <a:ext cx="345989" cy="34598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B1E046-775C-1D48-B3F6-B7BFD525A19D}"/>
              </a:ext>
            </a:extLst>
          </p:cNvPr>
          <p:cNvSpPr/>
          <p:nvPr/>
        </p:nvSpPr>
        <p:spPr>
          <a:xfrm>
            <a:off x="1908088" y="3551237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A0287C-53E4-A141-B00F-274E87861A64}"/>
              </a:ext>
            </a:extLst>
          </p:cNvPr>
          <p:cNvSpPr/>
          <p:nvPr/>
        </p:nvSpPr>
        <p:spPr>
          <a:xfrm>
            <a:off x="2562674" y="372423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8662F9-2618-5148-9D0A-415075FCDE6F}"/>
              </a:ext>
            </a:extLst>
          </p:cNvPr>
          <p:cNvSpPr/>
          <p:nvPr/>
        </p:nvSpPr>
        <p:spPr>
          <a:xfrm>
            <a:off x="1837038" y="5612155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5857CA-73B7-9146-92EE-D314E0FD88AC}"/>
              </a:ext>
            </a:extLst>
          </p:cNvPr>
          <p:cNvSpPr/>
          <p:nvPr/>
        </p:nvSpPr>
        <p:spPr>
          <a:xfrm>
            <a:off x="1891094" y="4555178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81465-7520-C540-9CE7-A5DCBADEFFD2}"/>
              </a:ext>
            </a:extLst>
          </p:cNvPr>
          <p:cNvSpPr/>
          <p:nvPr/>
        </p:nvSpPr>
        <p:spPr>
          <a:xfrm>
            <a:off x="2628900" y="4749629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1366B-EC76-5642-ADD0-41BCA88B1B45}"/>
              </a:ext>
            </a:extLst>
          </p:cNvPr>
          <p:cNvSpPr/>
          <p:nvPr/>
        </p:nvSpPr>
        <p:spPr>
          <a:xfrm>
            <a:off x="2657733" y="5456814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21D14A-3C42-3B4E-9B36-87A6D15BF8AF}"/>
              </a:ext>
            </a:extLst>
          </p:cNvPr>
          <p:cNvSpPr/>
          <p:nvPr/>
        </p:nvSpPr>
        <p:spPr>
          <a:xfrm>
            <a:off x="3481104" y="4382183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47E7D2-D5C1-BE4C-AC2D-6C32A9A6B2BB}"/>
              </a:ext>
            </a:extLst>
          </p:cNvPr>
          <p:cNvSpPr/>
          <p:nvPr/>
        </p:nvSpPr>
        <p:spPr>
          <a:xfrm>
            <a:off x="3977730" y="5506481"/>
            <a:ext cx="345989" cy="34598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2F3771-B8D7-F344-B5A7-9A575FB3E2E5}"/>
              </a:ext>
            </a:extLst>
          </p:cNvPr>
          <p:cNvSpPr/>
          <p:nvPr/>
        </p:nvSpPr>
        <p:spPr>
          <a:xfrm>
            <a:off x="3438884" y="5011297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B92076-3CE3-3B4A-9276-8B7531458AD5}"/>
              </a:ext>
            </a:extLst>
          </p:cNvPr>
          <p:cNvSpPr/>
          <p:nvPr/>
        </p:nvSpPr>
        <p:spPr>
          <a:xfrm>
            <a:off x="9176134" y="3086338"/>
            <a:ext cx="345989" cy="3459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5660A6-F21B-5143-ADA6-583BF74AAC70}"/>
              </a:ext>
            </a:extLst>
          </p:cNvPr>
          <p:cNvSpPr txBox="1"/>
          <p:nvPr/>
        </p:nvSpPr>
        <p:spPr>
          <a:xfrm>
            <a:off x="9578546" y="3081363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8564117-CA32-4F40-852C-3C3712490DAE}"/>
              </a:ext>
            </a:extLst>
          </p:cNvPr>
          <p:cNvSpPr/>
          <p:nvPr/>
        </p:nvSpPr>
        <p:spPr>
          <a:xfrm>
            <a:off x="1921565" y="3352800"/>
            <a:ext cx="2853084" cy="2869024"/>
          </a:xfrm>
          <a:custGeom>
            <a:avLst/>
            <a:gdLst>
              <a:gd name="connsiteX0" fmla="*/ 0 w 2853084"/>
              <a:gd name="connsiteY0" fmla="*/ 0 h 2869024"/>
              <a:gd name="connsiteX1" fmla="*/ 1325218 w 2853084"/>
              <a:gd name="connsiteY1" fmla="*/ 530087 h 2869024"/>
              <a:gd name="connsiteX2" fmla="*/ 225287 w 2853084"/>
              <a:gd name="connsiteY2" fmla="*/ 1086678 h 2869024"/>
              <a:gd name="connsiteX3" fmla="*/ 2160105 w 2853084"/>
              <a:gd name="connsiteY3" fmla="*/ 1020417 h 2869024"/>
              <a:gd name="connsiteX4" fmla="*/ 1113183 w 2853084"/>
              <a:gd name="connsiteY4" fmla="*/ 2001078 h 2869024"/>
              <a:gd name="connsiteX5" fmla="*/ 2464905 w 2853084"/>
              <a:gd name="connsiteY5" fmla="*/ 2067339 h 2869024"/>
              <a:gd name="connsiteX6" fmla="*/ 2822713 w 2853084"/>
              <a:gd name="connsiteY6" fmla="*/ 2809461 h 2869024"/>
              <a:gd name="connsiteX7" fmla="*/ 2809461 w 2853084"/>
              <a:gd name="connsiteY7" fmla="*/ 2769704 h 286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3084" h="2869024">
                <a:moveTo>
                  <a:pt x="0" y="0"/>
                </a:moveTo>
                <a:cubicBezTo>
                  <a:pt x="643835" y="174487"/>
                  <a:pt x="1287670" y="348974"/>
                  <a:pt x="1325218" y="530087"/>
                </a:cubicBezTo>
                <a:cubicBezTo>
                  <a:pt x="1362766" y="711200"/>
                  <a:pt x="86139" y="1004956"/>
                  <a:pt x="225287" y="1086678"/>
                </a:cubicBezTo>
                <a:cubicBezTo>
                  <a:pt x="364435" y="1168400"/>
                  <a:pt x="2012122" y="868017"/>
                  <a:pt x="2160105" y="1020417"/>
                </a:cubicBezTo>
                <a:cubicBezTo>
                  <a:pt x="2308088" y="1172817"/>
                  <a:pt x="1062383" y="1826591"/>
                  <a:pt x="1113183" y="2001078"/>
                </a:cubicBezTo>
                <a:cubicBezTo>
                  <a:pt x="1163983" y="2175565"/>
                  <a:pt x="2179983" y="1932609"/>
                  <a:pt x="2464905" y="2067339"/>
                </a:cubicBezTo>
                <a:cubicBezTo>
                  <a:pt x="2749827" y="2202069"/>
                  <a:pt x="2765287" y="2692400"/>
                  <a:pt x="2822713" y="2809461"/>
                </a:cubicBezTo>
                <a:cubicBezTo>
                  <a:pt x="2880139" y="2926522"/>
                  <a:pt x="2844800" y="2848113"/>
                  <a:pt x="2809461" y="2769704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A79F9-A35D-014A-BB0C-7FB4FC84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2D0E-A026-A84B-B623-CCCAB386A4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8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8196</TotalTime>
  <Words>631</Words>
  <Application>Microsoft Macintosh PowerPoint</Application>
  <PresentationFormat>Widescreen</PresentationFormat>
  <Paragraphs>265</Paragraphs>
  <Slides>36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Times New Roman</vt:lpstr>
      <vt:lpstr>Office Theme</vt:lpstr>
      <vt:lpstr>Introduction to Machine Learning</vt:lpstr>
      <vt:lpstr>Goals</vt:lpstr>
      <vt:lpstr>Applications</vt:lpstr>
      <vt:lpstr>PowerPoint Presentation</vt:lpstr>
      <vt:lpstr>PowerPoint Presentation</vt:lpstr>
      <vt:lpstr>Is today a good day to go to the Beach?</vt:lpstr>
      <vt:lpstr>Is today a good day to go to the Beach?</vt:lpstr>
      <vt:lpstr>Is today a good day to go to the Beach?</vt:lpstr>
      <vt:lpstr>Is today a good day to go to the Beach?</vt:lpstr>
      <vt:lpstr>Is today a good day to go to the Beach?</vt:lpstr>
      <vt:lpstr>Good Features Matters</vt:lpstr>
      <vt:lpstr>Type of learning</vt:lpstr>
      <vt:lpstr>Type of learning</vt:lpstr>
      <vt:lpstr>Type of learning</vt:lpstr>
      <vt:lpstr>Basic Principles of ML</vt:lpstr>
      <vt:lpstr>Machine Learning Components</vt:lpstr>
      <vt:lpstr>Training Model</vt:lpstr>
      <vt:lpstr>Is today a good day to go to the Beach?</vt:lpstr>
      <vt:lpstr>Is today a good day to go to the Beach?</vt:lpstr>
      <vt:lpstr>Is today a good day to go to the Beach?</vt:lpstr>
      <vt:lpstr>Is today a good day to go to the Beach?</vt:lpstr>
      <vt:lpstr>Is today a good day to go to the Beach?</vt:lpstr>
      <vt:lpstr>Model Evaluation and Generalization</vt:lpstr>
      <vt:lpstr>Is today a good day to surf?</vt:lpstr>
      <vt:lpstr>Is today a good day to surf?</vt:lpstr>
      <vt:lpstr>Is today a good day to surf?</vt:lpstr>
      <vt:lpstr>Overfitting </vt:lpstr>
      <vt:lpstr>Code Demonstration</vt:lpstr>
      <vt:lpstr>Logistic Regression</vt:lpstr>
      <vt:lpstr>Logistic Regression</vt:lpstr>
      <vt:lpstr>Code</vt:lpstr>
      <vt:lpstr>K-Nearest Neighbors</vt:lpstr>
      <vt:lpstr>3-Nearest Neighbors</vt:lpstr>
      <vt:lpstr>5-Nearest Neighbors</vt:lpstr>
      <vt:lpstr>Code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JEFFREY A CHAN SANTIAGO</dc:creator>
  <cp:lastModifiedBy>JEFFREY A CHAN SANTIAGO</cp:lastModifiedBy>
  <cp:revision>35</cp:revision>
  <dcterms:created xsi:type="dcterms:W3CDTF">2021-10-25T15:34:17Z</dcterms:created>
  <dcterms:modified xsi:type="dcterms:W3CDTF">2022-01-26T14:04:16Z</dcterms:modified>
</cp:coreProperties>
</file>