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82" r:id="rId3"/>
    <p:sldId id="259" r:id="rId4"/>
    <p:sldId id="283" r:id="rId5"/>
    <p:sldId id="258" r:id="rId6"/>
    <p:sldId id="273" r:id="rId7"/>
    <p:sldId id="260" r:id="rId8"/>
    <p:sldId id="262" r:id="rId9"/>
    <p:sldId id="263" r:id="rId10"/>
    <p:sldId id="264" r:id="rId11"/>
    <p:sldId id="265" r:id="rId12"/>
    <p:sldId id="276" r:id="rId13"/>
    <p:sldId id="266" r:id="rId14"/>
    <p:sldId id="261" r:id="rId15"/>
    <p:sldId id="269" r:id="rId16"/>
    <p:sldId id="271" r:id="rId17"/>
    <p:sldId id="274" r:id="rId18"/>
    <p:sldId id="270" r:id="rId19"/>
    <p:sldId id="272" r:id="rId20"/>
    <p:sldId id="275" r:id="rId21"/>
    <p:sldId id="284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65"/>
  </p:normalViewPr>
  <p:slideViewPr>
    <p:cSldViewPr snapToGrid="0" snapToObjects="1">
      <p:cViewPr varScale="1">
        <p:scale>
          <a:sx n="108" d="100"/>
          <a:sy n="108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02A2A8-CDE7-42E5-A673-46954F5EBFBD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228D1CF-C052-423D-AFBA-3B672FC044C6}">
      <dgm:prSet/>
      <dgm:spPr/>
      <dgm:t>
        <a:bodyPr/>
        <a:lstStyle/>
        <a:p>
          <a:r>
            <a:rPr lang="es-ES_tradnl"/>
            <a:t>Estimación de relaciones de dependencia múltiples e interrelacionadas.</a:t>
          </a:r>
          <a:endParaRPr lang="en-US"/>
        </a:p>
      </dgm:t>
    </dgm:pt>
    <dgm:pt modelId="{6A83837F-60E7-461D-AE71-69C1E023595D}" type="parTrans" cxnId="{65BAB6F3-4905-4A4B-A6B1-98686A7CADF0}">
      <dgm:prSet/>
      <dgm:spPr/>
      <dgm:t>
        <a:bodyPr/>
        <a:lstStyle/>
        <a:p>
          <a:endParaRPr lang="en-US"/>
        </a:p>
      </dgm:t>
    </dgm:pt>
    <dgm:pt modelId="{591085A8-D526-4FEC-8B0C-741D2DE0A744}" type="sibTrans" cxnId="{65BAB6F3-4905-4A4B-A6B1-98686A7CADF0}">
      <dgm:prSet/>
      <dgm:spPr/>
      <dgm:t>
        <a:bodyPr/>
        <a:lstStyle/>
        <a:p>
          <a:endParaRPr lang="en-US"/>
        </a:p>
      </dgm:t>
    </dgm:pt>
    <dgm:pt modelId="{575D88E6-3379-42AB-BA30-0C55F5AB2098}">
      <dgm:prSet/>
      <dgm:spPr/>
      <dgm:t>
        <a:bodyPr/>
        <a:lstStyle/>
        <a:p>
          <a:r>
            <a:rPr lang="es-ES_tradnl"/>
            <a:t>Habilidad para representar conceptos inobservables en estas relaciones y que toma en consideración el error de medición en el proceso de estimación.</a:t>
          </a:r>
          <a:endParaRPr lang="en-US"/>
        </a:p>
      </dgm:t>
    </dgm:pt>
    <dgm:pt modelId="{5EB5ADD7-7917-42FF-95B5-9037A340D7BF}" type="parTrans" cxnId="{0514F793-B8CE-4152-AAD5-A8A2B0EC6F03}">
      <dgm:prSet/>
      <dgm:spPr/>
      <dgm:t>
        <a:bodyPr/>
        <a:lstStyle/>
        <a:p>
          <a:endParaRPr lang="en-US"/>
        </a:p>
      </dgm:t>
    </dgm:pt>
    <dgm:pt modelId="{68710E7E-9C30-4B49-BA43-F436F9C4B05D}" type="sibTrans" cxnId="{0514F793-B8CE-4152-AAD5-A8A2B0EC6F03}">
      <dgm:prSet/>
      <dgm:spPr/>
      <dgm:t>
        <a:bodyPr/>
        <a:lstStyle/>
        <a:p>
          <a:endParaRPr lang="en-US"/>
        </a:p>
      </dgm:t>
    </dgm:pt>
    <dgm:pt modelId="{3392ED40-40F2-4859-B496-EB183E6F984E}">
      <dgm:prSet/>
      <dgm:spPr/>
      <dgm:t>
        <a:bodyPr/>
        <a:lstStyle/>
        <a:p>
          <a:r>
            <a:rPr lang="es-ES_tradnl"/>
            <a:t>Definición de un modelo para explicar todo el conjunto de relaciones. </a:t>
          </a:r>
          <a:endParaRPr lang="en-US"/>
        </a:p>
      </dgm:t>
    </dgm:pt>
    <dgm:pt modelId="{1A29A6EE-4511-4A04-9D41-364FF166BA43}" type="parTrans" cxnId="{8DD054C2-2647-4D38-A905-795C6679474B}">
      <dgm:prSet/>
      <dgm:spPr/>
      <dgm:t>
        <a:bodyPr/>
        <a:lstStyle/>
        <a:p>
          <a:endParaRPr lang="en-US"/>
        </a:p>
      </dgm:t>
    </dgm:pt>
    <dgm:pt modelId="{A4B66088-D247-415A-9144-4311C19B0D2E}" type="sibTrans" cxnId="{8DD054C2-2647-4D38-A905-795C6679474B}">
      <dgm:prSet/>
      <dgm:spPr/>
      <dgm:t>
        <a:bodyPr/>
        <a:lstStyle/>
        <a:p>
          <a:endParaRPr lang="en-US"/>
        </a:p>
      </dgm:t>
    </dgm:pt>
    <dgm:pt modelId="{C0D9976E-F6EA-CC47-B0C0-1FA9A12D16F4}" type="pres">
      <dgm:prSet presAssocID="{7A02A2A8-CDE7-42E5-A673-46954F5EBFBD}" presName="linear" presStyleCnt="0">
        <dgm:presLayoutVars>
          <dgm:animLvl val="lvl"/>
          <dgm:resizeHandles val="exact"/>
        </dgm:presLayoutVars>
      </dgm:prSet>
      <dgm:spPr/>
    </dgm:pt>
    <dgm:pt modelId="{75F4B6AF-BAD0-9F4A-B137-C829FEE0FD10}" type="pres">
      <dgm:prSet presAssocID="{0228D1CF-C052-423D-AFBA-3B672FC044C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FD8708A-C3E3-C949-B0BE-2921B72A4503}" type="pres">
      <dgm:prSet presAssocID="{591085A8-D526-4FEC-8B0C-741D2DE0A744}" presName="spacer" presStyleCnt="0"/>
      <dgm:spPr/>
    </dgm:pt>
    <dgm:pt modelId="{E74E6185-AE77-9648-B851-B750D0A52370}" type="pres">
      <dgm:prSet presAssocID="{575D88E6-3379-42AB-BA30-0C55F5AB209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754DE47-352D-084D-B822-8CEFA5D738C7}" type="pres">
      <dgm:prSet presAssocID="{68710E7E-9C30-4B49-BA43-F436F9C4B05D}" presName="spacer" presStyleCnt="0"/>
      <dgm:spPr/>
    </dgm:pt>
    <dgm:pt modelId="{F1EBA925-2494-2840-9CB7-75CE9B7BD14D}" type="pres">
      <dgm:prSet presAssocID="{3392ED40-40F2-4859-B496-EB183E6F984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86BF12E-2F5A-CE4F-9FD9-9C914580AD63}" type="presOf" srcId="{3392ED40-40F2-4859-B496-EB183E6F984E}" destId="{F1EBA925-2494-2840-9CB7-75CE9B7BD14D}" srcOrd="0" destOrd="0" presId="urn:microsoft.com/office/officeart/2005/8/layout/vList2"/>
    <dgm:cxn modelId="{8A85DB64-5081-1F4B-BCE9-C3C08505275E}" type="presOf" srcId="{575D88E6-3379-42AB-BA30-0C55F5AB2098}" destId="{E74E6185-AE77-9648-B851-B750D0A52370}" srcOrd="0" destOrd="0" presId="urn:microsoft.com/office/officeart/2005/8/layout/vList2"/>
    <dgm:cxn modelId="{4458A665-E476-394C-B79F-71BDEB611CD0}" type="presOf" srcId="{7A02A2A8-CDE7-42E5-A673-46954F5EBFBD}" destId="{C0D9976E-F6EA-CC47-B0C0-1FA9A12D16F4}" srcOrd="0" destOrd="0" presId="urn:microsoft.com/office/officeart/2005/8/layout/vList2"/>
    <dgm:cxn modelId="{7E059C8B-29BB-F244-8140-0AE961C29B2E}" type="presOf" srcId="{0228D1CF-C052-423D-AFBA-3B672FC044C6}" destId="{75F4B6AF-BAD0-9F4A-B137-C829FEE0FD10}" srcOrd="0" destOrd="0" presId="urn:microsoft.com/office/officeart/2005/8/layout/vList2"/>
    <dgm:cxn modelId="{0514F793-B8CE-4152-AAD5-A8A2B0EC6F03}" srcId="{7A02A2A8-CDE7-42E5-A673-46954F5EBFBD}" destId="{575D88E6-3379-42AB-BA30-0C55F5AB2098}" srcOrd="1" destOrd="0" parTransId="{5EB5ADD7-7917-42FF-95B5-9037A340D7BF}" sibTransId="{68710E7E-9C30-4B49-BA43-F436F9C4B05D}"/>
    <dgm:cxn modelId="{8DD054C2-2647-4D38-A905-795C6679474B}" srcId="{7A02A2A8-CDE7-42E5-A673-46954F5EBFBD}" destId="{3392ED40-40F2-4859-B496-EB183E6F984E}" srcOrd="2" destOrd="0" parTransId="{1A29A6EE-4511-4A04-9D41-364FF166BA43}" sibTransId="{A4B66088-D247-415A-9144-4311C19B0D2E}"/>
    <dgm:cxn modelId="{65BAB6F3-4905-4A4B-A6B1-98686A7CADF0}" srcId="{7A02A2A8-CDE7-42E5-A673-46954F5EBFBD}" destId="{0228D1CF-C052-423D-AFBA-3B672FC044C6}" srcOrd="0" destOrd="0" parTransId="{6A83837F-60E7-461D-AE71-69C1E023595D}" sibTransId="{591085A8-D526-4FEC-8B0C-741D2DE0A744}"/>
    <dgm:cxn modelId="{A9677296-63F2-1A4C-950C-277DA6643121}" type="presParOf" srcId="{C0D9976E-F6EA-CC47-B0C0-1FA9A12D16F4}" destId="{75F4B6AF-BAD0-9F4A-B137-C829FEE0FD10}" srcOrd="0" destOrd="0" presId="urn:microsoft.com/office/officeart/2005/8/layout/vList2"/>
    <dgm:cxn modelId="{75DCA064-72A7-294A-8B5C-672B117E9C67}" type="presParOf" srcId="{C0D9976E-F6EA-CC47-B0C0-1FA9A12D16F4}" destId="{5FD8708A-C3E3-C949-B0BE-2921B72A4503}" srcOrd="1" destOrd="0" presId="urn:microsoft.com/office/officeart/2005/8/layout/vList2"/>
    <dgm:cxn modelId="{52FEF7E3-179E-5C43-907D-EB1AA275539C}" type="presParOf" srcId="{C0D9976E-F6EA-CC47-B0C0-1FA9A12D16F4}" destId="{E74E6185-AE77-9648-B851-B750D0A52370}" srcOrd="2" destOrd="0" presId="urn:microsoft.com/office/officeart/2005/8/layout/vList2"/>
    <dgm:cxn modelId="{8F82FD6D-CEF9-E24F-BE17-FD2AA211B9B7}" type="presParOf" srcId="{C0D9976E-F6EA-CC47-B0C0-1FA9A12D16F4}" destId="{B754DE47-352D-084D-B822-8CEFA5D738C7}" srcOrd="3" destOrd="0" presId="urn:microsoft.com/office/officeart/2005/8/layout/vList2"/>
    <dgm:cxn modelId="{E049A903-2AC4-2A4B-9EB1-0B6CDD54497E}" type="presParOf" srcId="{C0D9976E-F6EA-CC47-B0C0-1FA9A12D16F4}" destId="{F1EBA925-2494-2840-9CB7-75CE9B7BD14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05A3FB-45B5-4450-ADDD-C238A083DCDA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A4BD45F-BD7D-472F-992A-717C9FDBFDC3}">
      <dgm:prSet/>
      <dgm:spPr/>
      <dgm:t>
        <a:bodyPr/>
        <a:lstStyle/>
        <a:p>
          <a:r>
            <a:rPr lang="es-ES_tradnl"/>
            <a:t>cov</a:t>
          </a:r>
          <a:r>
            <a:rPr lang="es-ES_tradnl" baseline="-25000"/>
            <a:t>xy</a:t>
          </a:r>
          <a:r>
            <a:rPr lang="es-ES_tradnl"/>
            <a:t>= r</a:t>
          </a:r>
          <a:r>
            <a:rPr lang="es-ES_tradnl" baseline="-25000"/>
            <a:t>xy</a:t>
          </a:r>
          <a:r>
            <a:rPr lang="es-ES_tradnl"/>
            <a:t>SD</a:t>
          </a:r>
          <a:r>
            <a:rPr lang="es-ES_tradnl" baseline="-25000"/>
            <a:t>x</a:t>
          </a:r>
          <a:r>
            <a:rPr lang="es-ES_tradnl"/>
            <a:t> SD</a:t>
          </a:r>
          <a:r>
            <a:rPr lang="es-ES_tradnl" baseline="-25000"/>
            <a:t>y</a:t>
          </a:r>
          <a:endParaRPr lang="en-US"/>
        </a:p>
      </dgm:t>
    </dgm:pt>
    <dgm:pt modelId="{6C7D1504-E8DC-4156-AF72-733583F1555C}" type="parTrans" cxnId="{32EF40AE-A415-45D7-ABE7-CCDF3F8CEBAC}">
      <dgm:prSet/>
      <dgm:spPr/>
      <dgm:t>
        <a:bodyPr/>
        <a:lstStyle/>
        <a:p>
          <a:endParaRPr lang="en-US"/>
        </a:p>
      </dgm:t>
    </dgm:pt>
    <dgm:pt modelId="{F08BF070-91E6-414C-A35B-E6BADE6C6EA3}" type="sibTrans" cxnId="{32EF40AE-A415-45D7-ABE7-CCDF3F8CEBAC}">
      <dgm:prSet/>
      <dgm:spPr/>
      <dgm:t>
        <a:bodyPr/>
        <a:lstStyle/>
        <a:p>
          <a:endParaRPr lang="en-US"/>
        </a:p>
      </dgm:t>
    </dgm:pt>
    <dgm:pt modelId="{01689402-B024-4BA8-AE82-BE5B34B8DE12}">
      <dgm:prSet/>
      <dgm:spPr/>
      <dgm:t>
        <a:bodyPr/>
        <a:lstStyle/>
        <a:p>
          <a:r>
            <a:rPr lang="es-ES_tradnl"/>
            <a:t>Estadística básica de SEM implica:</a:t>
          </a:r>
          <a:endParaRPr lang="en-US"/>
        </a:p>
      </dgm:t>
    </dgm:pt>
    <dgm:pt modelId="{C8F772FB-1B54-4D79-AFBC-08CC872410DE}" type="parTrans" cxnId="{2340F8E3-23DD-4BBB-8E11-B12E919A25E0}">
      <dgm:prSet/>
      <dgm:spPr/>
      <dgm:t>
        <a:bodyPr/>
        <a:lstStyle/>
        <a:p>
          <a:endParaRPr lang="en-US"/>
        </a:p>
      </dgm:t>
    </dgm:pt>
    <dgm:pt modelId="{73DE35EE-F1A0-4E8A-A0F2-5E81ECDBBD1B}" type="sibTrans" cxnId="{2340F8E3-23DD-4BBB-8E11-B12E919A25E0}">
      <dgm:prSet/>
      <dgm:spPr/>
      <dgm:t>
        <a:bodyPr/>
        <a:lstStyle/>
        <a:p>
          <a:endParaRPr lang="en-US"/>
        </a:p>
      </dgm:t>
    </dgm:pt>
    <dgm:pt modelId="{61C0AC02-4DAF-4949-BA12-4F3850ED4117}">
      <dgm:prSet/>
      <dgm:spPr/>
      <dgm:t>
        <a:bodyPr/>
        <a:lstStyle/>
        <a:p>
          <a:r>
            <a:rPr lang="es-ES_tradnl"/>
            <a:t>Entender patrones de correlación entre un conjunto de variables.</a:t>
          </a:r>
          <a:endParaRPr lang="en-US"/>
        </a:p>
      </dgm:t>
    </dgm:pt>
    <dgm:pt modelId="{AC691D5A-015A-480B-BF5A-ECE5C2F0ACE5}" type="parTrans" cxnId="{048A6672-A61F-43BE-BFA9-6B2CA7478EA1}">
      <dgm:prSet/>
      <dgm:spPr/>
      <dgm:t>
        <a:bodyPr/>
        <a:lstStyle/>
        <a:p>
          <a:endParaRPr lang="en-US"/>
        </a:p>
      </dgm:t>
    </dgm:pt>
    <dgm:pt modelId="{514593A0-291C-4353-8948-F6028E101D14}" type="sibTrans" cxnId="{048A6672-A61F-43BE-BFA9-6B2CA7478EA1}">
      <dgm:prSet/>
      <dgm:spPr/>
      <dgm:t>
        <a:bodyPr/>
        <a:lstStyle/>
        <a:p>
          <a:endParaRPr lang="en-US"/>
        </a:p>
      </dgm:t>
    </dgm:pt>
    <dgm:pt modelId="{CFF1E369-6A9C-4F74-89CD-C74BB312E92B}">
      <dgm:prSet/>
      <dgm:spPr/>
      <dgm:t>
        <a:bodyPr/>
        <a:lstStyle/>
        <a:p>
          <a:r>
            <a:rPr lang="es-ES_tradnl"/>
            <a:t>Explicar la mayor cantidad de varianza con el modelo especificado.</a:t>
          </a:r>
          <a:endParaRPr lang="en-US"/>
        </a:p>
      </dgm:t>
    </dgm:pt>
    <dgm:pt modelId="{FFDA367C-A360-4991-95D5-E768ABA7FA80}" type="parTrans" cxnId="{F9FBDCCC-EFFE-4984-891D-6BC8FCF59D43}">
      <dgm:prSet/>
      <dgm:spPr/>
      <dgm:t>
        <a:bodyPr/>
        <a:lstStyle/>
        <a:p>
          <a:endParaRPr lang="en-US"/>
        </a:p>
      </dgm:t>
    </dgm:pt>
    <dgm:pt modelId="{53171D04-1C50-4498-B5E9-E20F8EF532C6}" type="sibTrans" cxnId="{F9FBDCCC-EFFE-4984-891D-6BC8FCF59D43}">
      <dgm:prSet/>
      <dgm:spPr/>
      <dgm:t>
        <a:bodyPr/>
        <a:lstStyle/>
        <a:p>
          <a:endParaRPr lang="en-US"/>
        </a:p>
      </dgm:t>
    </dgm:pt>
    <dgm:pt modelId="{E0553193-6D22-6D43-A705-B8095C6CFF6C}" type="pres">
      <dgm:prSet presAssocID="{FB05A3FB-45B5-4450-ADDD-C238A083DCDA}" presName="linear" presStyleCnt="0">
        <dgm:presLayoutVars>
          <dgm:dir/>
          <dgm:animLvl val="lvl"/>
          <dgm:resizeHandles val="exact"/>
        </dgm:presLayoutVars>
      </dgm:prSet>
      <dgm:spPr/>
    </dgm:pt>
    <dgm:pt modelId="{46F065EC-ECBD-4A45-926D-C3464FDD986E}" type="pres">
      <dgm:prSet presAssocID="{EA4BD45F-BD7D-472F-992A-717C9FDBFDC3}" presName="parentLin" presStyleCnt="0"/>
      <dgm:spPr/>
    </dgm:pt>
    <dgm:pt modelId="{CC33B2F8-E978-EB4B-A924-FB7CFB672BE4}" type="pres">
      <dgm:prSet presAssocID="{EA4BD45F-BD7D-472F-992A-717C9FDBFDC3}" presName="parentLeftMargin" presStyleLbl="node1" presStyleIdx="0" presStyleCnt="2"/>
      <dgm:spPr/>
    </dgm:pt>
    <dgm:pt modelId="{A5F8EE6F-0D58-2142-807A-338C65D11F7B}" type="pres">
      <dgm:prSet presAssocID="{EA4BD45F-BD7D-472F-992A-717C9FDBFDC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1697FD7-9B9F-6E42-A6F3-C70BC664F013}" type="pres">
      <dgm:prSet presAssocID="{EA4BD45F-BD7D-472F-992A-717C9FDBFDC3}" presName="negativeSpace" presStyleCnt="0"/>
      <dgm:spPr/>
    </dgm:pt>
    <dgm:pt modelId="{A07F567B-DA78-5C44-BF14-0681DC3C31D4}" type="pres">
      <dgm:prSet presAssocID="{EA4BD45F-BD7D-472F-992A-717C9FDBFDC3}" presName="childText" presStyleLbl="conFgAcc1" presStyleIdx="0" presStyleCnt="2">
        <dgm:presLayoutVars>
          <dgm:bulletEnabled val="1"/>
        </dgm:presLayoutVars>
      </dgm:prSet>
      <dgm:spPr/>
    </dgm:pt>
    <dgm:pt modelId="{02E90E90-FF19-5E43-AC32-19485E7DF8D0}" type="pres">
      <dgm:prSet presAssocID="{F08BF070-91E6-414C-A35B-E6BADE6C6EA3}" presName="spaceBetweenRectangles" presStyleCnt="0"/>
      <dgm:spPr/>
    </dgm:pt>
    <dgm:pt modelId="{4A9D06C8-79F8-C34C-93FB-F5886BB0AD6B}" type="pres">
      <dgm:prSet presAssocID="{01689402-B024-4BA8-AE82-BE5B34B8DE12}" presName="parentLin" presStyleCnt="0"/>
      <dgm:spPr/>
    </dgm:pt>
    <dgm:pt modelId="{6793A3E6-C7FE-1E41-8AFF-08DC75E99245}" type="pres">
      <dgm:prSet presAssocID="{01689402-B024-4BA8-AE82-BE5B34B8DE12}" presName="parentLeftMargin" presStyleLbl="node1" presStyleIdx="0" presStyleCnt="2"/>
      <dgm:spPr/>
    </dgm:pt>
    <dgm:pt modelId="{4B79F41C-3849-2149-936D-C74C18F166E7}" type="pres">
      <dgm:prSet presAssocID="{01689402-B024-4BA8-AE82-BE5B34B8DE1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1A0E10C-AB88-E64C-AE84-C8A6AEB8D4BF}" type="pres">
      <dgm:prSet presAssocID="{01689402-B024-4BA8-AE82-BE5B34B8DE12}" presName="negativeSpace" presStyleCnt="0"/>
      <dgm:spPr/>
    </dgm:pt>
    <dgm:pt modelId="{D19ECB48-4F64-034E-88E9-80535D00F96A}" type="pres">
      <dgm:prSet presAssocID="{01689402-B024-4BA8-AE82-BE5B34B8DE1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83A4F02-A938-E34D-8B16-49620B87E046}" type="presOf" srcId="{01689402-B024-4BA8-AE82-BE5B34B8DE12}" destId="{6793A3E6-C7FE-1E41-8AFF-08DC75E99245}" srcOrd="0" destOrd="0" presId="urn:microsoft.com/office/officeart/2005/8/layout/list1"/>
    <dgm:cxn modelId="{A9A3350A-5FB5-AE4C-ACAC-77E4E36AC9E3}" type="presOf" srcId="{EA4BD45F-BD7D-472F-992A-717C9FDBFDC3}" destId="{A5F8EE6F-0D58-2142-807A-338C65D11F7B}" srcOrd="1" destOrd="0" presId="urn:microsoft.com/office/officeart/2005/8/layout/list1"/>
    <dgm:cxn modelId="{470B2A0E-7A1D-2C4E-BD26-7F2120224598}" type="presOf" srcId="{EA4BD45F-BD7D-472F-992A-717C9FDBFDC3}" destId="{CC33B2F8-E978-EB4B-A924-FB7CFB672BE4}" srcOrd="0" destOrd="0" presId="urn:microsoft.com/office/officeart/2005/8/layout/list1"/>
    <dgm:cxn modelId="{9317C41A-9F15-1D4C-BFB6-F19D81DC0E28}" type="presOf" srcId="{CFF1E369-6A9C-4F74-89CD-C74BB312E92B}" destId="{D19ECB48-4F64-034E-88E9-80535D00F96A}" srcOrd="0" destOrd="1" presId="urn:microsoft.com/office/officeart/2005/8/layout/list1"/>
    <dgm:cxn modelId="{048A6672-A61F-43BE-BFA9-6B2CA7478EA1}" srcId="{01689402-B024-4BA8-AE82-BE5B34B8DE12}" destId="{61C0AC02-4DAF-4949-BA12-4F3850ED4117}" srcOrd="0" destOrd="0" parTransId="{AC691D5A-015A-480B-BF5A-ECE5C2F0ACE5}" sibTransId="{514593A0-291C-4353-8948-F6028E101D14}"/>
    <dgm:cxn modelId="{23F06E79-48C6-5F43-96F9-9FB754E0FA3D}" type="presOf" srcId="{01689402-B024-4BA8-AE82-BE5B34B8DE12}" destId="{4B79F41C-3849-2149-936D-C74C18F166E7}" srcOrd="1" destOrd="0" presId="urn:microsoft.com/office/officeart/2005/8/layout/list1"/>
    <dgm:cxn modelId="{49E99D83-CDB1-8E47-AACF-63AC78B16702}" type="presOf" srcId="{FB05A3FB-45B5-4450-ADDD-C238A083DCDA}" destId="{E0553193-6D22-6D43-A705-B8095C6CFF6C}" srcOrd="0" destOrd="0" presId="urn:microsoft.com/office/officeart/2005/8/layout/list1"/>
    <dgm:cxn modelId="{32EF40AE-A415-45D7-ABE7-CCDF3F8CEBAC}" srcId="{FB05A3FB-45B5-4450-ADDD-C238A083DCDA}" destId="{EA4BD45F-BD7D-472F-992A-717C9FDBFDC3}" srcOrd="0" destOrd="0" parTransId="{6C7D1504-E8DC-4156-AF72-733583F1555C}" sibTransId="{F08BF070-91E6-414C-A35B-E6BADE6C6EA3}"/>
    <dgm:cxn modelId="{F9FBDCCC-EFFE-4984-891D-6BC8FCF59D43}" srcId="{01689402-B024-4BA8-AE82-BE5B34B8DE12}" destId="{CFF1E369-6A9C-4F74-89CD-C74BB312E92B}" srcOrd="1" destOrd="0" parTransId="{FFDA367C-A360-4991-95D5-E768ABA7FA80}" sibTransId="{53171D04-1C50-4498-B5E9-E20F8EF532C6}"/>
    <dgm:cxn modelId="{2340F8E3-23DD-4BBB-8E11-B12E919A25E0}" srcId="{FB05A3FB-45B5-4450-ADDD-C238A083DCDA}" destId="{01689402-B024-4BA8-AE82-BE5B34B8DE12}" srcOrd="1" destOrd="0" parTransId="{C8F772FB-1B54-4D79-AFBC-08CC872410DE}" sibTransId="{73DE35EE-F1A0-4E8A-A0F2-5E81ECDBBD1B}"/>
    <dgm:cxn modelId="{91620DEB-07FE-964E-8582-D4B50A81DFC0}" type="presOf" srcId="{61C0AC02-4DAF-4949-BA12-4F3850ED4117}" destId="{D19ECB48-4F64-034E-88E9-80535D00F96A}" srcOrd="0" destOrd="0" presId="urn:microsoft.com/office/officeart/2005/8/layout/list1"/>
    <dgm:cxn modelId="{73016751-A251-B54C-B5D1-555E0D534E66}" type="presParOf" srcId="{E0553193-6D22-6D43-A705-B8095C6CFF6C}" destId="{46F065EC-ECBD-4A45-926D-C3464FDD986E}" srcOrd="0" destOrd="0" presId="urn:microsoft.com/office/officeart/2005/8/layout/list1"/>
    <dgm:cxn modelId="{456CFA82-F51F-E244-9C50-4B8DBAB4D851}" type="presParOf" srcId="{46F065EC-ECBD-4A45-926D-C3464FDD986E}" destId="{CC33B2F8-E978-EB4B-A924-FB7CFB672BE4}" srcOrd="0" destOrd="0" presId="urn:microsoft.com/office/officeart/2005/8/layout/list1"/>
    <dgm:cxn modelId="{ACAB41A7-332C-0945-B6BE-1EC290351557}" type="presParOf" srcId="{46F065EC-ECBD-4A45-926D-C3464FDD986E}" destId="{A5F8EE6F-0D58-2142-807A-338C65D11F7B}" srcOrd="1" destOrd="0" presId="urn:microsoft.com/office/officeart/2005/8/layout/list1"/>
    <dgm:cxn modelId="{E1B02A5D-C6D9-FA45-80E5-D458D447D6D0}" type="presParOf" srcId="{E0553193-6D22-6D43-A705-B8095C6CFF6C}" destId="{81697FD7-9B9F-6E42-A6F3-C70BC664F013}" srcOrd="1" destOrd="0" presId="urn:microsoft.com/office/officeart/2005/8/layout/list1"/>
    <dgm:cxn modelId="{FFA38FA5-87C4-9E41-9B3C-4C74CDDD8FFF}" type="presParOf" srcId="{E0553193-6D22-6D43-A705-B8095C6CFF6C}" destId="{A07F567B-DA78-5C44-BF14-0681DC3C31D4}" srcOrd="2" destOrd="0" presId="urn:microsoft.com/office/officeart/2005/8/layout/list1"/>
    <dgm:cxn modelId="{CF100937-660F-6448-BC13-4E99B7C7680A}" type="presParOf" srcId="{E0553193-6D22-6D43-A705-B8095C6CFF6C}" destId="{02E90E90-FF19-5E43-AC32-19485E7DF8D0}" srcOrd="3" destOrd="0" presId="urn:microsoft.com/office/officeart/2005/8/layout/list1"/>
    <dgm:cxn modelId="{B6E3AE36-1575-E04E-A78B-234188C96AE0}" type="presParOf" srcId="{E0553193-6D22-6D43-A705-B8095C6CFF6C}" destId="{4A9D06C8-79F8-C34C-93FB-F5886BB0AD6B}" srcOrd="4" destOrd="0" presId="urn:microsoft.com/office/officeart/2005/8/layout/list1"/>
    <dgm:cxn modelId="{221D0E9B-367E-CA4A-B267-5BDD1F544C52}" type="presParOf" srcId="{4A9D06C8-79F8-C34C-93FB-F5886BB0AD6B}" destId="{6793A3E6-C7FE-1E41-8AFF-08DC75E99245}" srcOrd="0" destOrd="0" presId="urn:microsoft.com/office/officeart/2005/8/layout/list1"/>
    <dgm:cxn modelId="{CA5C9112-648E-D04D-8B2C-93D9423BA500}" type="presParOf" srcId="{4A9D06C8-79F8-C34C-93FB-F5886BB0AD6B}" destId="{4B79F41C-3849-2149-936D-C74C18F166E7}" srcOrd="1" destOrd="0" presId="urn:microsoft.com/office/officeart/2005/8/layout/list1"/>
    <dgm:cxn modelId="{0555A751-58C6-DF48-83A8-6A72F67363B5}" type="presParOf" srcId="{E0553193-6D22-6D43-A705-B8095C6CFF6C}" destId="{B1A0E10C-AB88-E64C-AE84-C8A6AEB8D4BF}" srcOrd="5" destOrd="0" presId="urn:microsoft.com/office/officeart/2005/8/layout/list1"/>
    <dgm:cxn modelId="{DB9561A4-B888-4448-B603-D47A582FF270}" type="presParOf" srcId="{E0553193-6D22-6D43-A705-B8095C6CFF6C}" destId="{D19ECB48-4F64-034E-88E9-80535D00F96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711CA9-BECA-4E50-8AE2-3AB68137F6A9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B034DE0-453A-40AF-9BD8-53E0EC188A82}">
      <dgm:prSet/>
      <dgm:spPr/>
      <dgm:t>
        <a:bodyPr/>
        <a:lstStyle/>
        <a:p>
          <a:r>
            <a:rPr lang="es-ES_tradnl"/>
            <a:t>Cada teoría (modelo) implica un conjunto de correlaciones</a:t>
          </a:r>
          <a:endParaRPr lang="en-US"/>
        </a:p>
      </dgm:t>
    </dgm:pt>
    <dgm:pt modelId="{C099A439-CBDF-41E2-AF2E-BAC9B7C3B0F9}" type="parTrans" cxnId="{6CC1A9F8-692C-4B3C-9B66-B6A1BA2E0132}">
      <dgm:prSet/>
      <dgm:spPr/>
      <dgm:t>
        <a:bodyPr/>
        <a:lstStyle/>
        <a:p>
          <a:endParaRPr lang="en-US"/>
        </a:p>
      </dgm:t>
    </dgm:pt>
    <dgm:pt modelId="{8E2603D2-FCE0-4D08-8EA5-453E89E1F5DB}" type="sibTrans" cxnId="{6CC1A9F8-692C-4B3C-9B66-B6A1BA2E0132}">
      <dgm:prSet/>
      <dgm:spPr/>
      <dgm:t>
        <a:bodyPr/>
        <a:lstStyle/>
        <a:p>
          <a:endParaRPr lang="en-US"/>
        </a:p>
      </dgm:t>
    </dgm:pt>
    <dgm:pt modelId="{9DF257A0-A39F-4D6D-99CF-E3DD6ABD7734}">
      <dgm:prSet/>
      <dgm:spPr/>
      <dgm:t>
        <a:bodyPr/>
        <a:lstStyle/>
        <a:p>
          <a:r>
            <a:rPr lang="es-ES_tradnl" dirty="0"/>
            <a:t>La matriz de covarianza del modelo teórico debería ser capaz de reproducir la matriz de covarianza de los datos observados.  </a:t>
          </a:r>
          <a:endParaRPr lang="en-US" dirty="0"/>
        </a:p>
      </dgm:t>
    </dgm:pt>
    <dgm:pt modelId="{0A0667B5-E6F2-4A6E-8273-9BC69550C9D5}" type="parTrans" cxnId="{7F5BBBCD-B5C7-40E2-B2F1-DCA1E3984C9A}">
      <dgm:prSet/>
      <dgm:spPr/>
      <dgm:t>
        <a:bodyPr/>
        <a:lstStyle/>
        <a:p>
          <a:endParaRPr lang="en-US"/>
        </a:p>
      </dgm:t>
    </dgm:pt>
    <dgm:pt modelId="{57EA3304-E60A-4486-BD8F-818227F39BD5}" type="sibTrans" cxnId="{7F5BBBCD-B5C7-40E2-B2F1-DCA1E3984C9A}">
      <dgm:prSet/>
      <dgm:spPr/>
      <dgm:t>
        <a:bodyPr/>
        <a:lstStyle/>
        <a:p>
          <a:endParaRPr lang="en-US"/>
        </a:p>
      </dgm:t>
    </dgm:pt>
    <dgm:pt modelId="{CA3DA9EF-DFF2-D045-9E30-5321EE6D4A48}" type="pres">
      <dgm:prSet presAssocID="{58711CA9-BECA-4E50-8AE2-3AB68137F6A9}" presName="vert0" presStyleCnt="0">
        <dgm:presLayoutVars>
          <dgm:dir/>
          <dgm:animOne val="branch"/>
          <dgm:animLvl val="lvl"/>
        </dgm:presLayoutVars>
      </dgm:prSet>
      <dgm:spPr/>
    </dgm:pt>
    <dgm:pt modelId="{BAD5B779-D788-374D-8B9F-3030AE6969E9}" type="pres">
      <dgm:prSet presAssocID="{7B034DE0-453A-40AF-9BD8-53E0EC188A82}" presName="thickLine" presStyleLbl="alignNode1" presStyleIdx="0" presStyleCnt="2"/>
      <dgm:spPr/>
    </dgm:pt>
    <dgm:pt modelId="{0FCC8488-4B69-EE45-976C-C737A39AF4F5}" type="pres">
      <dgm:prSet presAssocID="{7B034DE0-453A-40AF-9BD8-53E0EC188A82}" presName="horz1" presStyleCnt="0"/>
      <dgm:spPr/>
    </dgm:pt>
    <dgm:pt modelId="{BF5FA902-E660-984F-99A9-7F76A3C605FE}" type="pres">
      <dgm:prSet presAssocID="{7B034DE0-453A-40AF-9BD8-53E0EC188A82}" presName="tx1" presStyleLbl="revTx" presStyleIdx="0" presStyleCnt="2"/>
      <dgm:spPr/>
    </dgm:pt>
    <dgm:pt modelId="{AB50BBFE-46E9-7D42-9F93-06CEE7B899F2}" type="pres">
      <dgm:prSet presAssocID="{7B034DE0-453A-40AF-9BD8-53E0EC188A82}" presName="vert1" presStyleCnt="0"/>
      <dgm:spPr/>
    </dgm:pt>
    <dgm:pt modelId="{9E83B0BE-4F6A-3347-B06D-379302BEDAD3}" type="pres">
      <dgm:prSet presAssocID="{9DF257A0-A39F-4D6D-99CF-E3DD6ABD7734}" presName="thickLine" presStyleLbl="alignNode1" presStyleIdx="1" presStyleCnt="2"/>
      <dgm:spPr/>
    </dgm:pt>
    <dgm:pt modelId="{FE0A7814-21EF-884D-961C-F165733672D7}" type="pres">
      <dgm:prSet presAssocID="{9DF257A0-A39F-4D6D-99CF-E3DD6ABD7734}" presName="horz1" presStyleCnt="0"/>
      <dgm:spPr/>
    </dgm:pt>
    <dgm:pt modelId="{D0D6EA28-AE10-E847-A094-8348ACB46BE1}" type="pres">
      <dgm:prSet presAssocID="{9DF257A0-A39F-4D6D-99CF-E3DD6ABD7734}" presName="tx1" presStyleLbl="revTx" presStyleIdx="1" presStyleCnt="2"/>
      <dgm:spPr/>
    </dgm:pt>
    <dgm:pt modelId="{56A3F8AC-D5EA-0E44-9D20-E71BD99407D0}" type="pres">
      <dgm:prSet presAssocID="{9DF257A0-A39F-4D6D-99CF-E3DD6ABD7734}" presName="vert1" presStyleCnt="0"/>
      <dgm:spPr/>
    </dgm:pt>
  </dgm:ptLst>
  <dgm:cxnLst>
    <dgm:cxn modelId="{C7991A25-AB65-A142-ACD0-95A328F0A234}" type="presOf" srcId="{58711CA9-BECA-4E50-8AE2-3AB68137F6A9}" destId="{CA3DA9EF-DFF2-D045-9E30-5321EE6D4A48}" srcOrd="0" destOrd="0" presId="urn:microsoft.com/office/officeart/2008/layout/LinedList"/>
    <dgm:cxn modelId="{116C0E53-B41C-BF4B-97A8-D07278BC8593}" type="presOf" srcId="{9DF257A0-A39F-4D6D-99CF-E3DD6ABD7734}" destId="{D0D6EA28-AE10-E847-A094-8348ACB46BE1}" srcOrd="0" destOrd="0" presId="urn:microsoft.com/office/officeart/2008/layout/LinedList"/>
    <dgm:cxn modelId="{7F5BBBCD-B5C7-40E2-B2F1-DCA1E3984C9A}" srcId="{58711CA9-BECA-4E50-8AE2-3AB68137F6A9}" destId="{9DF257A0-A39F-4D6D-99CF-E3DD6ABD7734}" srcOrd="1" destOrd="0" parTransId="{0A0667B5-E6F2-4A6E-8273-9BC69550C9D5}" sibTransId="{57EA3304-E60A-4486-BD8F-818227F39BD5}"/>
    <dgm:cxn modelId="{A782F9F1-9317-B44B-9CC8-861B45597D72}" type="presOf" srcId="{7B034DE0-453A-40AF-9BD8-53E0EC188A82}" destId="{BF5FA902-E660-984F-99A9-7F76A3C605FE}" srcOrd="0" destOrd="0" presId="urn:microsoft.com/office/officeart/2008/layout/LinedList"/>
    <dgm:cxn modelId="{6CC1A9F8-692C-4B3C-9B66-B6A1BA2E0132}" srcId="{58711CA9-BECA-4E50-8AE2-3AB68137F6A9}" destId="{7B034DE0-453A-40AF-9BD8-53E0EC188A82}" srcOrd="0" destOrd="0" parTransId="{C099A439-CBDF-41E2-AF2E-BAC9B7C3B0F9}" sibTransId="{8E2603D2-FCE0-4D08-8EA5-453E89E1F5DB}"/>
    <dgm:cxn modelId="{EBED1068-1E53-BE47-8642-40532570C8B3}" type="presParOf" srcId="{CA3DA9EF-DFF2-D045-9E30-5321EE6D4A48}" destId="{BAD5B779-D788-374D-8B9F-3030AE6969E9}" srcOrd="0" destOrd="0" presId="urn:microsoft.com/office/officeart/2008/layout/LinedList"/>
    <dgm:cxn modelId="{524E2679-8D54-A745-BBA6-427AE8949481}" type="presParOf" srcId="{CA3DA9EF-DFF2-D045-9E30-5321EE6D4A48}" destId="{0FCC8488-4B69-EE45-976C-C737A39AF4F5}" srcOrd="1" destOrd="0" presId="urn:microsoft.com/office/officeart/2008/layout/LinedList"/>
    <dgm:cxn modelId="{E5D6527C-CA6C-5A44-8319-83320B81CAAE}" type="presParOf" srcId="{0FCC8488-4B69-EE45-976C-C737A39AF4F5}" destId="{BF5FA902-E660-984F-99A9-7F76A3C605FE}" srcOrd="0" destOrd="0" presId="urn:microsoft.com/office/officeart/2008/layout/LinedList"/>
    <dgm:cxn modelId="{20F64F7C-364B-9A44-8084-D47E1FFAD3E1}" type="presParOf" srcId="{0FCC8488-4B69-EE45-976C-C737A39AF4F5}" destId="{AB50BBFE-46E9-7D42-9F93-06CEE7B899F2}" srcOrd="1" destOrd="0" presId="urn:microsoft.com/office/officeart/2008/layout/LinedList"/>
    <dgm:cxn modelId="{345DB756-014E-4649-B5D0-89107CC6C9BB}" type="presParOf" srcId="{CA3DA9EF-DFF2-D045-9E30-5321EE6D4A48}" destId="{9E83B0BE-4F6A-3347-B06D-379302BEDAD3}" srcOrd="2" destOrd="0" presId="urn:microsoft.com/office/officeart/2008/layout/LinedList"/>
    <dgm:cxn modelId="{DE63E536-7D9E-CC4F-8F96-E9D6C22E5E8E}" type="presParOf" srcId="{CA3DA9EF-DFF2-D045-9E30-5321EE6D4A48}" destId="{FE0A7814-21EF-884D-961C-F165733672D7}" srcOrd="3" destOrd="0" presId="urn:microsoft.com/office/officeart/2008/layout/LinedList"/>
    <dgm:cxn modelId="{1627D3AE-CC49-DD46-980D-AD1B7974EF00}" type="presParOf" srcId="{FE0A7814-21EF-884D-961C-F165733672D7}" destId="{D0D6EA28-AE10-E847-A094-8348ACB46BE1}" srcOrd="0" destOrd="0" presId="urn:microsoft.com/office/officeart/2008/layout/LinedList"/>
    <dgm:cxn modelId="{BEAF4EB6-E8AC-9A40-8E83-ADB41B062852}" type="presParOf" srcId="{FE0A7814-21EF-884D-961C-F165733672D7}" destId="{56A3F8AC-D5EA-0E44-9D20-E71BD99407D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A665B3-080A-47AF-B86D-BF0B77712C2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F89BE3B-6B45-4672-B80B-69BA5A347689}">
      <dgm:prSet/>
      <dgm:spPr/>
      <dgm:t>
        <a:bodyPr/>
        <a:lstStyle/>
        <a:p>
          <a:r>
            <a:rPr lang="es-ES_tradnl"/>
            <a:t>SEM permite examinar múltiples variables dependientes; mientras que la regresión permite una sola variable dependiente.</a:t>
          </a:r>
          <a:endParaRPr lang="en-US"/>
        </a:p>
      </dgm:t>
    </dgm:pt>
    <dgm:pt modelId="{5691D166-D3DE-4ADF-8A62-8A0A0BFEA472}" type="parTrans" cxnId="{9E4DE7F1-5CEA-4D61-A319-7573693C1735}">
      <dgm:prSet/>
      <dgm:spPr/>
      <dgm:t>
        <a:bodyPr/>
        <a:lstStyle/>
        <a:p>
          <a:endParaRPr lang="en-US"/>
        </a:p>
      </dgm:t>
    </dgm:pt>
    <dgm:pt modelId="{44E0AF27-A390-417D-8E5C-6342DEC2908A}" type="sibTrans" cxnId="{9E4DE7F1-5CEA-4D61-A319-7573693C1735}">
      <dgm:prSet/>
      <dgm:spPr/>
      <dgm:t>
        <a:bodyPr/>
        <a:lstStyle/>
        <a:p>
          <a:endParaRPr lang="en-US"/>
        </a:p>
      </dgm:t>
    </dgm:pt>
    <dgm:pt modelId="{A529AC3C-030E-475C-B467-A6D9B97C3BA4}">
      <dgm:prSet/>
      <dgm:spPr/>
      <dgm:t>
        <a:bodyPr/>
        <a:lstStyle/>
        <a:p>
          <a:r>
            <a:rPr lang="es-ES_tradnl"/>
            <a:t>SEM permite que las variables correlacionen; mientras que la regresión ajusta por los otras variables en el modelo.</a:t>
          </a:r>
          <a:endParaRPr lang="en-US"/>
        </a:p>
      </dgm:t>
    </dgm:pt>
    <dgm:pt modelId="{F9FEB248-A363-441F-A731-C2049DD58F3B}" type="parTrans" cxnId="{FB999B4E-B7F8-4B89-9464-A115A40BDF4B}">
      <dgm:prSet/>
      <dgm:spPr/>
      <dgm:t>
        <a:bodyPr/>
        <a:lstStyle/>
        <a:p>
          <a:endParaRPr lang="en-US"/>
        </a:p>
      </dgm:t>
    </dgm:pt>
    <dgm:pt modelId="{4274D699-6352-4F41-81D6-9E0AB2F4CC4E}" type="sibTrans" cxnId="{FB999B4E-B7F8-4B89-9464-A115A40BDF4B}">
      <dgm:prSet/>
      <dgm:spPr/>
      <dgm:t>
        <a:bodyPr/>
        <a:lstStyle/>
        <a:p>
          <a:endParaRPr lang="en-US"/>
        </a:p>
      </dgm:t>
    </dgm:pt>
    <dgm:pt modelId="{875EEFB8-4724-4617-93D0-E25A32EE5D53}">
      <dgm:prSet/>
      <dgm:spPr/>
      <dgm:t>
        <a:bodyPr/>
        <a:lstStyle/>
        <a:p>
          <a:r>
            <a:rPr lang="es-ES_tradnl"/>
            <a:t>SEM toma en cuenta errores de medición; mientras que la regresión presume una medición perfecta.</a:t>
          </a:r>
          <a:endParaRPr lang="en-US"/>
        </a:p>
      </dgm:t>
    </dgm:pt>
    <dgm:pt modelId="{00F5F5C4-4055-402C-93B8-4B411C3DC7AC}" type="parTrans" cxnId="{42C48880-029A-4AEA-9D5A-EB390B9FC504}">
      <dgm:prSet/>
      <dgm:spPr/>
      <dgm:t>
        <a:bodyPr/>
        <a:lstStyle/>
        <a:p>
          <a:endParaRPr lang="en-US"/>
        </a:p>
      </dgm:t>
    </dgm:pt>
    <dgm:pt modelId="{79E458BF-3D88-43AF-AFD1-8316806B7DC0}" type="sibTrans" cxnId="{42C48880-029A-4AEA-9D5A-EB390B9FC504}">
      <dgm:prSet/>
      <dgm:spPr/>
      <dgm:t>
        <a:bodyPr/>
        <a:lstStyle/>
        <a:p>
          <a:endParaRPr lang="en-US"/>
        </a:p>
      </dgm:t>
    </dgm:pt>
    <dgm:pt modelId="{AB507FA3-9094-0B40-BE47-E4FD857F5C69}" type="pres">
      <dgm:prSet presAssocID="{DCA665B3-080A-47AF-B86D-BF0B77712C2D}" presName="linear" presStyleCnt="0">
        <dgm:presLayoutVars>
          <dgm:animLvl val="lvl"/>
          <dgm:resizeHandles val="exact"/>
        </dgm:presLayoutVars>
      </dgm:prSet>
      <dgm:spPr/>
    </dgm:pt>
    <dgm:pt modelId="{566CFCC0-6260-2E45-863D-5718282E8821}" type="pres">
      <dgm:prSet presAssocID="{8F89BE3B-6B45-4672-B80B-69BA5A34768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F81E4A3-68B9-A84D-9BD1-2C58428FB20B}" type="pres">
      <dgm:prSet presAssocID="{44E0AF27-A390-417D-8E5C-6342DEC2908A}" presName="spacer" presStyleCnt="0"/>
      <dgm:spPr/>
    </dgm:pt>
    <dgm:pt modelId="{A0D5FDBA-32EE-964A-A651-FCD113572FFB}" type="pres">
      <dgm:prSet presAssocID="{A529AC3C-030E-475C-B467-A6D9B97C3BA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4D50919-C465-5E40-9E0B-34AE872513AC}" type="pres">
      <dgm:prSet presAssocID="{4274D699-6352-4F41-81D6-9E0AB2F4CC4E}" presName="spacer" presStyleCnt="0"/>
      <dgm:spPr/>
    </dgm:pt>
    <dgm:pt modelId="{C29E8F1B-25B6-9D4E-9E6C-02057C531BEE}" type="pres">
      <dgm:prSet presAssocID="{875EEFB8-4724-4617-93D0-E25A32EE5D5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B999B4E-B7F8-4B89-9464-A115A40BDF4B}" srcId="{DCA665B3-080A-47AF-B86D-BF0B77712C2D}" destId="{A529AC3C-030E-475C-B467-A6D9B97C3BA4}" srcOrd="1" destOrd="0" parTransId="{F9FEB248-A363-441F-A731-C2049DD58F3B}" sibTransId="{4274D699-6352-4F41-81D6-9E0AB2F4CC4E}"/>
    <dgm:cxn modelId="{BAC18253-63B1-914E-A8D6-A4F18A52F4DB}" type="presOf" srcId="{875EEFB8-4724-4617-93D0-E25A32EE5D53}" destId="{C29E8F1B-25B6-9D4E-9E6C-02057C531BEE}" srcOrd="0" destOrd="0" presId="urn:microsoft.com/office/officeart/2005/8/layout/vList2"/>
    <dgm:cxn modelId="{42C48880-029A-4AEA-9D5A-EB390B9FC504}" srcId="{DCA665B3-080A-47AF-B86D-BF0B77712C2D}" destId="{875EEFB8-4724-4617-93D0-E25A32EE5D53}" srcOrd="2" destOrd="0" parTransId="{00F5F5C4-4055-402C-93B8-4B411C3DC7AC}" sibTransId="{79E458BF-3D88-43AF-AFD1-8316806B7DC0}"/>
    <dgm:cxn modelId="{2A1E9589-6D17-6646-8FA0-914922C75B2E}" type="presOf" srcId="{8F89BE3B-6B45-4672-B80B-69BA5A347689}" destId="{566CFCC0-6260-2E45-863D-5718282E8821}" srcOrd="0" destOrd="0" presId="urn:microsoft.com/office/officeart/2005/8/layout/vList2"/>
    <dgm:cxn modelId="{81AF64A6-418A-4944-9A38-64D43D9A058F}" type="presOf" srcId="{A529AC3C-030E-475C-B467-A6D9B97C3BA4}" destId="{A0D5FDBA-32EE-964A-A651-FCD113572FFB}" srcOrd="0" destOrd="0" presId="urn:microsoft.com/office/officeart/2005/8/layout/vList2"/>
    <dgm:cxn modelId="{FD371AD9-898E-CC49-872E-009F2CF42D6E}" type="presOf" srcId="{DCA665B3-080A-47AF-B86D-BF0B77712C2D}" destId="{AB507FA3-9094-0B40-BE47-E4FD857F5C69}" srcOrd="0" destOrd="0" presId="urn:microsoft.com/office/officeart/2005/8/layout/vList2"/>
    <dgm:cxn modelId="{9E4DE7F1-5CEA-4D61-A319-7573693C1735}" srcId="{DCA665B3-080A-47AF-B86D-BF0B77712C2D}" destId="{8F89BE3B-6B45-4672-B80B-69BA5A347689}" srcOrd="0" destOrd="0" parTransId="{5691D166-D3DE-4ADF-8A62-8A0A0BFEA472}" sibTransId="{44E0AF27-A390-417D-8E5C-6342DEC2908A}"/>
    <dgm:cxn modelId="{78AE7632-68DD-4946-9265-3F0D48EA5890}" type="presParOf" srcId="{AB507FA3-9094-0B40-BE47-E4FD857F5C69}" destId="{566CFCC0-6260-2E45-863D-5718282E8821}" srcOrd="0" destOrd="0" presId="urn:microsoft.com/office/officeart/2005/8/layout/vList2"/>
    <dgm:cxn modelId="{ECC00FC6-FAED-9144-9464-FF4B9403F738}" type="presParOf" srcId="{AB507FA3-9094-0B40-BE47-E4FD857F5C69}" destId="{FF81E4A3-68B9-A84D-9BD1-2C58428FB20B}" srcOrd="1" destOrd="0" presId="urn:microsoft.com/office/officeart/2005/8/layout/vList2"/>
    <dgm:cxn modelId="{8018B7C8-FC5B-9144-AEEE-C8AE0B31A420}" type="presParOf" srcId="{AB507FA3-9094-0B40-BE47-E4FD857F5C69}" destId="{A0D5FDBA-32EE-964A-A651-FCD113572FFB}" srcOrd="2" destOrd="0" presId="urn:microsoft.com/office/officeart/2005/8/layout/vList2"/>
    <dgm:cxn modelId="{5A1F0B39-5B23-CA4B-803F-4013A407B57A}" type="presParOf" srcId="{AB507FA3-9094-0B40-BE47-E4FD857F5C69}" destId="{64D50919-C465-5E40-9E0B-34AE872513AC}" srcOrd="3" destOrd="0" presId="urn:microsoft.com/office/officeart/2005/8/layout/vList2"/>
    <dgm:cxn modelId="{188E4ABF-399E-AF48-9AFD-4C7941521F5D}" type="presParOf" srcId="{AB507FA3-9094-0B40-BE47-E4FD857F5C69}" destId="{C29E8F1B-25B6-9D4E-9E6C-02057C531BE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BBDDB6-DAFF-40DE-BB9E-724C801391C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138626D-2B88-4167-95C0-D7C03A0DB498}">
      <dgm:prSet/>
      <dgm:spPr/>
      <dgm:t>
        <a:bodyPr/>
        <a:lstStyle/>
        <a:p>
          <a:r>
            <a:rPr lang="es-ES_tradnl"/>
            <a:t>Prueba de Teorías</a:t>
          </a:r>
          <a:endParaRPr lang="en-US"/>
        </a:p>
      </dgm:t>
    </dgm:pt>
    <dgm:pt modelId="{BC6200A3-D281-48CC-94A9-9C7C43DE1ACB}" type="parTrans" cxnId="{E930FC45-3103-4068-8733-AD1FEDB2183D}">
      <dgm:prSet/>
      <dgm:spPr/>
      <dgm:t>
        <a:bodyPr/>
        <a:lstStyle/>
        <a:p>
          <a:endParaRPr lang="en-US"/>
        </a:p>
      </dgm:t>
    </dgm:pt>
    <dgm:pt modelId="{CD1DEA15-F84A-45F5-B5D0-1A204918A6AB}" type="sibTrans" cxnId="{E930FC45-3103-4068-8733-AD1FEDB2183D}">
      <dgm:prSet/>
      <dgm:spPr/>
      <dgm:t>
        <a:bodyPr/>
        <a:lstStyle/>
        <a:p>
          <a:endParaRPr lang="en-US"/>
        </a:p>
      </dgm:t>
    </dgm:pt>
    <dgm:pt modelId="{82FA0575-6648-4726-B3E9-C6FB58645965}">
      <dgm:prSet/>
      <dgm:spPr/>
      <dgm:t>
        <a:bodyPr/>
        <a:lstStyle/>
        <a:p>
          <a:r>
            <a:rPr lang="es-ES_tradnl"/>
            <a:t>Predicción/Asociación en modelos con múltiples variables dependientes</a:t>
          </a:r>
          <a:endParaRPr lang="en-US"/>
        </a:p>
      </dgm:t>
    </dgm:pt>
    <dgm:pt modelId="{EBAB2AA2-7429-4D15-9EFF-9576FB14100F}" type="parTrans" cxnId="{9064EE5D-1154-4897-8E9D-47E0A5392D64}">
      <dgm:prSet/>
      <dgm:spPr/>
      <dgm:t>
        <a:bodyPr/>
        <a:lstStyle/>
        <a:p>
          <a:endParaRPr lang="en-US"/>
        </a:p>
      </dgm:t>
    </dgm:pt>
    <dgm:pt modelId="{EC276EAD-7D4F-4983-9C8C-A6C043AF5F32}" type="sibTrans" cxnId="{9064EE5D-1154-4897-8E9D-47E0A5392D64}">
      <dgm:prSet/>
      <dgm:spPr/>
      <dgm:t>
        <a:bodyPr/>
        <a:lstStyle/>
        <a:p>
          <a:endParaRPr lang="en-US"/>
        </a:p>
      </dgm:t>
    </dgm:pt>
    <dgm:pt modelId="{B2E6F5C7-5935-490E-8E5A-095EC2CA3B18}">
      <dgm:prSet/>
      <dgm:spPr/>
      <dgm:t>
        <a:bodyPr/>
        <a:lstStyle/>
        <a:p>
          <a:r>
            <a:rPr lang="es-ES_tradnl"/>
            <a:t>Ajuste de modelo (model fit)</a:t>
          </a:r>
          <a:endParaRPr lang="en-US"/>
        </a:p>
      </dgm:t>
    </dgm:pt>
    <dgm:pt modelId="{2796E3E2-F80C-4B3D-A70F-960C93A2CE2E}" type="parTrans" cxnId="{6C657576-0053-4F23-AB11-8F66C8B73ACE}">
      <dgm:prSet/>
      <dgm:spPr/>
      <dgm:t>
        <a:bodyPr/>
        <a:lstStyle/>
        <a:p>
          <a:endParaRPr lang="en-US"/>
        </a:p>
      </dgm:t>
    </dgm:pt>
    <dgm:pt modelId="{C626AAAD-6D5B-4954-BE7A-9E92D9D5B32A}" type="sibTrans" cxnId="{6C657576-0053-4F23-AB11-8F66C8B73ACE}">
      <dgm:prSet/>
      <dgm:spPr/>
      <dgm:t>
        <a:bodyPr/>
        <a:lstStyle/>
        <a:p>
          <a:endParaRPr lang="en-US"/>
        </a:p>
      </dgm:t>
    </dgm:pt>
    <dgm:pt modelId="{A88D9889-1EA1-4A4F-8D76-778FE202AC51}">
      <dgm:prSet/>
      <dgm:spPr/>
      <dgm:t>
        <a:bodyPr/>
        <a:lstStyle/>
        <a:p>
          <a:r>
            <a:rPr lang="es-ES_tradnl"/>
            <a:t>Mediación-prueba de efectos indirectos</a:t>
          </a:r>
          <a:endParaRPr lang="en-US"/>
        </a:p>
      </dgm:t>
    </dgm:pt>
    <dgm:pt modelId="{4E78E71E-7344-463C-99CC-23FA7B8B99EF}" type="parTrans" cxnId="{97DDD962-37C3-4567-857C-3B0A438D21BE}">
      <dgm:prSet/>
      <dgm:spPr/>
      <dgm:t>
        <a:bodyPr/>
        <a:lstStyle/>
        <a:p>
          <a:endParaRPr lang="en-US"/>
        </a:p>
      </dgm:t>
    </dgm:pt>
    <dgm:pt modelId="{A1D8692C-2412-411C-86ED-4E95A95C5C24}" type="sibTrans" cxnId="{97DDD962-37C3-4567-857C-3B0A438D21BE}">
      <dgm:prSet/>
      <dgm:spPr/>
      <dgm:t>
        <a:bodyPr/>
        <a:lstStyle/>
        <a:p>
          <a:endParaRPr lang="en-US"/>
        </a:p>
      </dgm:t>
    </dgm:pt>
    <dgm:pt modelId="{B35368D0-D7C7-4901-A66F-B73269B0FB9F}">
      <dgm:prSet/>
      <dgm:spPr/>
      <dgm:t>
        <a:bodyPr/>
        <a:lstStyle/>
        <a:p>
          <a:r>
            <a:rPr lang="es-ES_tradnl"/>
            <a:t>Moderación/Multi-Grupos</a:t>
          </a:r>
          <a:endParaRPr lang="en-US"/>
        </a:p>
      </dgm:t>
    </dgm:pt>
    <dgm:pt modelId="{E62A62D6-4B10-4747-937A-F127CC698851}" type="parTrans" cxnId="{80F4A3F5-735E-4E1D-A799-DFC26D792F2D}">
      <dgm:prSet/>
      <dgm:spPr/>
      <dgm:t>
        <a:bodyPr/>
        <a:lstStyle/>
        <a:p>
          <a:endParaRPr lang="en-US"/>
        </a:p>
      </dgm:t>
    </dgm:pt>
    <dgm:pt modelId="{8B97DC35-275C-4F0C-819B-7AF134252198}" type="sibTrans" cxnId="{80F4A3F5-735E-4E1D-A799-DFC26D792F2D}">
      <dgm:prSet/>
      <dgm:spPr/>
      <dgm:t>
        <a:bodyPr/>
        <a:lstStyle/>
        <a:p>
          <a:endParaRPr lang="en-US"/>
        </a:p>
      </dgm:t>
    </dgm:pt>
    <dgm:pt modelId="{CDA053F3-5D18-41A1-AEEC-7C813466E787}">
      <dgm:prSet/>
      <dgm:spPr/>
      <dgm:t>
        <a:bodyPr/>
        <a:lstStyle/>
        <a:p>
          <a:r>
            <a:rPr lang="es-ES_tradnl"/>
            <a:t>Prueba de Invarianza entre Grupos</a:t>
          </a:r>
          <a:endParaRPr lang="en-US"/>
        </a:p>
      </dgm:t>
    </dgm:pt>
    <dgm:pt modelId="{8CF1A6BB-BCCB-4199-9EC5-8E1342CD381C}" type="parTrans" cxnId="{107C7219-DF26-43D9-8FE1-EA1B5AE5F844}">
      <dgm:prSet/>
      <dgm:spPr/>
      <dgm:t>
        <a:bodyPr/>
        <a:lstStyle/>
        <a:p>
          <a:endParaRPr lang="en-US"/>
        </a:p>
      </dgm:t>
    </dgm:pt>
    <dgm:pt modelId="{5D461035-03DC-49DA-9FD7-746011B25CC9}" type="sibTrans" cxnId="{107C7219-DF26-43D9-8FE1-EA1B5AE5F844}">
      <dgm:prSet/>
      <dgm:spPr/>
      <dgm:t>
        <a:bodyPr/>
        <a:lstStyle/>
        <a:p>
          <a:endParaRPr lang="en-US"/>
        </a:p>
      </dgm:t>
    </dgm:pt>
    <dgm:pt modelId="{FA0C060D-8D60-4085-9908-8294FCAE2FEE}">
      <dgm:prSet/>
      <dgm:spPr/>
      <dgm:t>
        <a:bodyPr/>
        <a:lstStyle/>
        <a:p>
          <a:r>
            <a:rPr lang="es-ES_tradnl"/>
            <a:t>Modelos longitudinales</a:t>
          </a:r>
          <a:endParaRPr lang="en-US"/>
        </a:p>
      </dgm:t>
    </dgm:pt>
    <dgm:pt modelId="{8EAF0818-8481-430A-A53E-DE1548C8DE7C}" type="parTrans" cxnId="{51A0C899-DACD-489E-8B18-60EA4919F876}">
      <dgm:prSet/>
      <dgm:spPr/>
      <dgm:t>
        <a:bodyPr/>
        <a:lstStyle/>
        <a:p>
          <a:endParaRPr lang="en-US"/>
        </a:p>
      </dgm:t>
    </dgm:pt>
    <dgm:pt modelId="{AC82596D-6155-4012-B053-B8FEE05EFB73}" type="sibTrans" cxnId="{51A0C899-DACD-489E-8B18-60EA4919F876}">
      <dgm:prSet/>
      <dgm:spPr/>
      <dgm:t>
        <a:bodyPr/>
        <a:lstStyle/>
        <a:p>
          <a:endParaRPr lang="en-US"/>
        </a:p>
      </dgm:t>
    </dgm:pt>
    <dgm:pt modelId="{9F9CA6E2-CEFD-854C-B576-6122482CD25A}" type="pres">
      <dgm:prSet presAssocID="{AFBBDDB6-DAFF-40DE-BB9E-724C801391C5}" presName="linear" presStyleCnt="0">
        <dgm:presLayoutVars>
          <dgm:animLvl val="lvl"/>
          <dgm:resizeHandles val="exact"/>
        </dgm:presLayoutVars>
      </dgm:prSet>
      <dgm:spPr/>
    </dgm:pt>
    <dgm:pt modelId="{AFBA36C4-564E-6A4C-8721-7AB4FE4DCF29}" type="pres">
      <dgm:prSet presAssocID="{A138626D-2B88-4167-95C0-D7C03A0DB49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08E92D5-374D-2A43-8E50-6B5C95FB813E}" type="pres">
      <dgm:prSet presAssocID="{A138626D-2B88-4167-95C0-D7C03A0DB498}" presName="childText" presStyleLbl="revTx" presStyleIdx="0" presStyleCnt="1">
        <dgm:presLayoutVars>
          <dgm:bulletEnabled val="1"/>
        </dgm:presLayoutVars>
      </dgm:prSet>
      <dgm:spPr/>
    </dgm:pt>
    <dgm:pt modelId="{AA674C6F-B696-A044-BD88-FC85DBE2B38C}" type="pres">
      <dgm:prSet presAssocID="{A88D9889-1EA1-4A4F-8D76-778FE202AC5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C687F0F-3AF2-A045-AFA9-57ADBB22CFD4}" type="pres">
      <dgm:prSet presAssocID="{A1D8692C-2412-411C-86ED-4E95A95C5C24}" presName="spacer" presStyleCnt="0"/>
      <dgm:spPr/>
    </dgm:pt>
    <dgm:pt modelId="{B6B9FB21-D0BF-8848-8E6D-31C1CCF85F6F}" type="pres">
      <dgm:prSet presAssocID="{B35368D0-D7C7-4901-A66F-B73269B0FB9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944CF01-B715-4A4D-8333-838B3B0AA9FE}" type="pres">
      <dgm:prSet presAssocID="{8B97DC35-275C-4F0C-819B-7AF134252198}" presName="spacer" presStyleCnt="0"/>
      <dgm:spPr/>
    </dgm:pt>
    <dgm:pt modelId="{1A8EC0FF-F09B-A34F-A508-0906109FA427}" type="pres">
      <dgm:prSet presAssocID="{CDA053F3-5D18-41A1-AEEC-7C813466E78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57B5850-AB0A-0943-B93A-01F93C79A468}" type="pres">
      <dgm:prSet presAssocID="{5D461035-03DC-49DA-9FD7-746011B25CC9}" presName="spacer" presStyleCnt="0"/>
      <dgm:spPr/>
    </dgm:pt>
    <dgm:pt modelId="{F4D9A66A-E146-B14B-9A6C-1EEA10D88BE2}" type="pres">
      <dgm:prSet presAssocID="{FA0C060D-8D60-4085-9908-8294FCAE2FE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0F5A316-3774-7F48-A895-4FEF192AA987}" type="presOf" srcId="{A138626D-2B88-4167-95C0-D7C03A0DB498}" destId="{AFBA36C4-564E-6A4C-8721-7AB4FE4DCF29}" srcOrd="0" destOrd="0" presId="urn:microsoft.com/office/officeart/2005/8/layout/vList2"/>
    <dgm:cxn modelId="{107C7219-DF26-43D9-8FE1-EA1B5AE5F844}" srcId="{AFBBDDB6-DAFF-40DE-BB9E-724C801391C5}" destId="{CDA053F3-5D18-41A1-AEEC-7C813466E787}" srcOrd="3" destOrd="0" parTransId="{8CF1A6BB-BCCB-4199-9EC5-8E1342CD381C}" sibTransId="{5D461035-03DC-49DA-9FD7-746011B25CC9}"/>
    <dgm:cxn modelId="{59DE2325-8F6A-3041-A303-F32648F2D571}" type="presOf" srcId="{FA0C060D-8D60-4085-9908-8294FCAE2FEE}" destId="{F4D9A66A-E146-B14B-9A6C-1EEA10D88BE2}" srcOrd="0" destOrd="0" presId="urn:microsoft.com/office/officeart/2005/8/layout/vList2"/>
    <dgm:cxn modelId="{E879AC2C-E9A5-5E4A-A410-0977C7AEBDD4}" type="presOf" srcId="{CDA053F3-5D18-41A1-AEEC-7C813466E787}" destId="{1A8EC0FF-F09B-A34F-A508-0906109FA427}" srcOrd="0" destOrd="0" presId="urn:microsoft.com/office/officeart/2005/8/layout/vList2"/>
    <dgm:cxn modelId="{E930FC45-3103-4068-8733-AD1FEDB2183D}" srcId="{AFBBDDB6-DAFF-40DE-BB9E-724C801391C5}" destId="{A138626D-2B88-4167-95C0-D7C03A0DB498}" srcOrd="0" destOrd="0" parTransId="{BC6200A3-D281-48CC-94A9-9C7C43DE1ACB}" sibTransId="{CD1DEA15-F84A-45F5-B5D0-1A204918A6AB}"/>
    <dgm:cxn modelId="{9064EE5D-1154-4897-8E9D-47E0A5392D64}" srcId="{A138626D-2B88-4167-95C0-D7C03A0DB498}" destId="{82FA0575-6648-4726-B3E9-C6FB58645965}" srcOrd="0" destOrd="0" parTransId="{EBAB2AA2-7429-4D15-9EFF-9576FB14100F}" sibTransId="{EC276EAD-7D4F-4983-9C8C-A6C043AF5F32}"/>
    <dgm:cxn modelId="{97DDD962-37C3-4567-857C-3B0A438D21BE}" srcId="{AFBBDDB6-DAFF-40DE-BB9E-724C801391C5}" destId="{A88D9889-1EA1-4A4F-8D76-778FE202AC51}" srcOrd="1" destOrd="0" parTransId="{4E78E71E-7344-463C-99CC-23FA7B8B99EF}" sibTransId="{A1D8692C-2412-411C-86ED-4E95A95C5C24}"/>
    <dgm:cxn modelId="{C785BD6A-86A4-FB4C-BE7D-7E6DC6F0E839}" type="presOf" srcId="{A88D9889-1EA1-4A4F-8D76-778FE202AC51}" destId="{AA674C6F-B696-A044-BD88-FC85DBE2B38C}" srcOrd="0" destOrd="0" presId="urn:microsoft.com/office/officeart/2005/8/layout/vList2"/>
    <dgm:cxn modelId="{42242D6C-FF0E-2F48-96ED-62303B91409F}" type="presOf" srcId="{B35368D0-D7C7-4901-A66F-B73269B0FB9F}" destId="{B6B9FB21-D0BF-8848-8E6D-31C1CCF85F6F}" srcOrd="0" destOrd="0" presId="urn:microsoft.com/office/officeart/2005/8/layout/vList2"/>
    <dgm:cxn modelId="{6C657576-0053-4F23-AB11-8F66C8B73ACE}" srcId="{A138626D-2B88-4167-95C0-D7C03A0DB498}" destId="{B2E6F5C7-5935-490E-8E5A-095EC2CA3B18}" srcOrd="1" destOrd="0" parTransId="{2796E3E2-F80C-4B3D-A70F-960C93A2CE2E}" sibTransId="{C626AAAD-6D5B-4954-BE7A-9E92D9D5B32A}"/>
    <dgm:cxn modelId="{51A0C899-DACD-489E-8B18-60EA4919F876}" srcId="{AFBBDDB6-DAFF-40DE-BB9E-724C801391C5}" destId="{FA0C060D-8D60-4085-9908-8294FCAE2FEE}" srcOrd="4" destOrd="0" parTransId="{8EAF0818-8481-430A-A53E-DE1548C8DE7C}" sibTransId="{AC82596D-6155-4012-B053-B8FEE05EFB73}"/>
    <dgm:cxn modelId="{300C549D-6C94-324D-9FEB-E84CB3A60590}" type="presOf" srcId="{82FA0575-6648-4726-B3E9-C6FB58645965}" destId="{D08E92D5-374D-2A43-8E50-6B5C95FB813E}" srcOrd="0" destOrd="0" presId="urn:microsoft.com/office/officeart/2005/8/layout/vList2"/>
    <dgm:cxn modelId="{EFE01AC9-B362-3641-8683-F0BDC5F4B73C}" type="presOf" srcId="{B2E6F5C7-5935-490E-8E5A-095EC2CA3B18}" destId="{D08E92D5-374D-2A43-8E50-6B5C95FB813E}" srcOrd="0" destOrd="1" presId="urn:microsoft.com/office/officeart/2005/8/layout/vList2"/>
    <dgm:cxn modelId="{80F4A3F5-735E-4E1D-A799-DFC26D792F2D}" srcId="{AFBBDDB6-DAFF-40DE-BB9E-724C801391C5}" destId="{B35368D0-D7C7-4901-A66F-B73269B0FB9F}" srcOrd="2" destOrd="0" parTransId="{E62A62D6-4B10-4747-937A-F127CC698851}" sibTransId="{8B97DC35-275C-4F0C-819B-7AF134252198}"/>
    <dgm:cxn modelId="{7D8B5FF8-4C1B-4143-BA22-CCF8D5922043}" type="presOf" srcId="{AFBBDDB6-DAFF-40DE-BB9E-724C801391C5}" destId="{9F9CA6E2-CEFD-854C-B576-6122482CD25A}" srcOrd="0" destOrd="0" presId="urn:microsoft.com/office/officeart/2005/8/layout/vList2"/>
    <dgm:cxn modelId="{EEF8AD77-09CF-154D-A056-3EB5E3EFA746}" type="presParOf" srcId="{9F9CA6E2-CEFD-854C-B576-6122482CD25A}" destId="{AFBA36C4-564E-6A4C-8721-7AB4FE4DCF29}" srcOrd="0" destOrd="0" presId="urn:microsoft.com/office/officeart/2005/8/layout/vList2"/>
    <dgm:cxn modelId="{9E199EEC-0763-6A4F-8B04-772A36B5919C}" type="presParOf" srcId="{9F9CA6E2-CEFD-854C-B576-6122482CD25A}" destId="{D08E92D5-374D-2A43-8E50-6B5C95FB813E}" srcOrd="1" destOrd="0" presId="urn:microsoft.com/office/officeart/2005/8/layout/vList2"/>
    <dgm:cxn modelId="{BBFCA39B-F8B7-894C-BAEB-E5AB486F0062}" type="presParOf" srcId="{9F9CA6E2-CEFD-854C-B576-6122482CD25A}" destId="{AA674C6F-B696-A044-BD88-FC85DBE2B38C}" srcOrd="2" destOrd="0" presId="urn:microsoft.com/office/officeart/2005/8/layout/vList2"/>
    <dgm:cxn modelId="{BDC69CA6-3BD1-734C-A412-61764E0263DD}" type="presParOf" srcId="{9F9CA6E2-CEFD-854C-B576-6122482CD25A}" destId="{DC687F0F-3AF2-A045-AFA9-57ADBB22CFD4}" srcOrd="3" destOrd="0" presId="urn:microsoft.com/office/officeart/2005/8/layout/vList2"/>
    <dgm:cxn modelId="{910742D3-39F3-D948-BFD2-07B366F83244}" type="presParOf" srcId="{9F9CA6E2-CEFD-854C-B576-6122482CD25A}" destId="{B6B9FB21-D0BF-8848-8E6D-31C1CCF85F6F}" srcOrd="4" destOrd="0" presId="urn:microsoft.com/office/officeart/2005/8/layout/vList2"/>
    <dgm:cxn modelId="{5ADD5A8A-A4F7-A54E-9DAE-80F03903BAE1}" type="presParOf" srcId="{9F9CA6E2-CEFD-854C-B576-6122482CD25A}" destId="{D944CF01-B715-4A4D-8333-838B3B0AA9FE}" srcOrd="5" destOrd="0" presId="urn:microsoft.com/office/officeart/2005/8/layout/vList2"/>
    <dgm:cxn modelId="{99CE352F-9D35-FB48-9FE2-EFD9A24AA834}" type="presParOf" srcId="{9F9CA6E2-CEFD-854C-B576-6122482CD25A}" destId="{1A8EC0FF-F09B-A34F-A508-0906109FA427}" srcOrd="6" destOrd="0" presId="urn:microsoft.com/office/officeart/2005/8/layout/vList2"/>
    <dgm:cxn modelId="{931C1BA1-A3B3-CE4A-8432-C8A47A4E1A16}" type="presParOf" srcId="{9F9CA6E2-CEFD-854C-B576-6122482CD25A}" destId="{357B5850-AB0A-0943-B93A-01F93C79A468}" srcOrd="7" destOrd="0" presId="urn:microsoft.com/office/officeart/2005/8/layout/vList2"/>
    <dgm:cxn modelId="{D87B7669-C172-114D-B305-274C109AD8D0}" type="presParOf" srcId="{9F9CA6E2-CEFD-854C-B576-6122482CD25A}" destId="{F4D9A66A-E146-B14B-9A6C-1EEA10D88BE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D038AB-4E57-49CD-ACC9-8FDE10B2B1A4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337A88D-BEDA-4B0F-A5F7-7246B6B521B2}">
      <dgm:prSet/>
      <dgm:spPr/>
      <dgm:t>
        <a:bodyPr/>
        <a:lstStyle/>
        <a:p>
          <a:r>
            <a:rPr lang="es-ES_tradnl"/>
            <a:t>Variables Utilizadas en SEM</a:t>
          </a:r>
          <a:endParaRPr lang="en-US"/>
        </a:p>
      </dgm:t>
    </dgm:pt>
    <dgm:pt modelId="{CF0F29CA-921F-4717-8056-A2364A522D59}" type="parTrans" cxnId="{203C36F6-C924-4B9F-AAA2-58689DE18D9A}">
      <dgm:prSet/>
      <dgm:spPr/>
      <dgm:t>
        <a:bodyPr/>
        <a:lstStyle/>
        <a:p>
          <a:endParaRPr lang="en-US"/>
        </a:p>
      </dgm:t>
    </dgm:pt>
    <dgm:pt modelId="{77F376B3-9473-4DED-ABD9-3BA3FF9E63E9}" type="sibTrans" cxnId="{203C36F6-C924-4B9F-AAA2-58689DE18D9A}">
      <dgm:prSet/>
      <dgm:spPr/>
      <dgm:t>
        <a:bodyPr/>
        <a:lstStyle/>
        <a:p>
          <a:endParaRPr lang="en-US"/>
        </a:p>
      </dgm:t>
    </dgm:pt>
    <dgm:pt modelId="{C4AEE6BB-57D2-4E75-A0C0-C07A0FBDF0C9}">
      <dgm:prSet/>
      <dgm:spPr/>
      <dgm:t>
        <a:bodyPr/>
        <a:lstStyle/>
        <a:p>
          <a:r>
            <a:rPr lang="es-ES_tradnl"/>
            <a:t>Latentes</a:t>
          </a:r>
          <a:endParaRPr lang="en-US"/>
        </a:p>
      </dgm:t>
    </dgm:pt>
    <dgm:pt modelId="{75B0A2DE-1FCE-44AC-BF4F-C86AF3B0A4CD}" type="parTrans" cxnId="{F65807AB-BDEB-45ED-940E-8CCF5C17531F}">
      <dgm:prSet/>
      <dgm:spPr/>
      <dgm:t>
        <a:bodyPr/>
        <a:lstStyle/>
        <a:p>
          <a:endParaRPr lang="en-US"/>
        </a:p>
      </dgm:t>
    </dgm:pt>
    <dgm:pt modelId="{4B9C5069-F11D-4D84-98A8-AD7DAE1DC477}" type="sibTrans" cxnId="{F65807AB-BDEB-45ED-940E-8CCF5C17531F}">
      <dgm:prSet/>
      <dgm:spPr/>
      <dgm:t>
        <a:bodyPr/>
        <a:lstStyle/>
        <a:p>
          <a:endParaRPr lang="en-US"/>
        </a:p>
      </dgm:t>
    </dgm:pt>
    <dgm:pt modelId="{A4F1AB46-CFF1-4B87-A3CB-3A3BF930FC8C}">
      <dgm:prSet/>
      <dgm:spPr/>
      <dgm:t>
        <a:bodyPr/>
        <a:lstStyle/>
        <a:p>
          <a:r>
            <a:rPr lang="es-ES_tradnl"/>
            <a:t>Observadas/Manifiestas</a:t>
          </a:r>
          <a:endParaRPr lang="en-US"/>
        </a:p>
      </dgm:t>
    </dgm:pt>
    <dgm:pt modelId="{8A0440DE-9281-4DC5-8954-A6A6655CCADE}" type="parTrans" cxnId="{EDDEADE2-6324-4E48-B323-A1B0DE3502B2}">
      <dgm:prSet/>
      <dgm:spPr/>
      <dgm:t>
        <a:bodyPr/>
        <a:lstStyle/>
        <a:p>
          <a:endParaRPr lang="en-US"/>
        </a:p>
      </dgm:t>
    </dgm:pt>
    <dgm:pt modelId="{56280391-D60A-4B00-9A8A-C864F05AE666}" type="sibTrans" cxnId="{EDDEADE2-6324-4E48-B323-A1B0DE3502B2}">
      <dgm:prSet/>
      <dgm:spPr/>
      <dgm:t>
        <a:bodyPr/>
        <a:lstStyle/>
        <a:p>
          <a:endParaRPr lang="en-US"/>
        </a:p>
      </dgm:t>
    </dgm:pt>
    <dgm:pt modelId="{17C487AE-8192-48E8-99AE-07C48E7C9D3E}">
      <dgm:prSet/>
      <dgm:spPr/>
      <dgm:t>
        <a:bodyPr/>
        <a:lstStyle/>
        <a:p>
          <a:r>
            <a:rPr lang="es-ES_tradnl"/>
            <a:t>Indicadores</a:t>
          </a:r>
          <a:endParaRPr lang="en-US"/>
        </a:p>
      </dgm:t>
    </dgm:pt>
    <dgm:pt modelId="{A67B62D7-B3E2-4E69-931D-0F27AAE725F8}" type="parTrans" cxnId="{1FFD1793-3F13-450F-BBBE-5554D822469B}">
      <dgm:prSet/>
      <dgm:spPr/>
      <dgm:t>
        <a:bodyPr/>
        <a:lstStyle/>
        <a:p>
          <a:endParaRPr lang="en-US"/>
        </a:p>
      </dgm:t>
    </dgm:pt>
    <dgm:pt modelId="{2C2B954D-315B-4CC5-83C4-1352A44BDD1A}" type="sibTrans" cxnId="{1FFD1793-3F13-450F-BBBE-5554D822469B}">
      <dgm:prSet/>
      <dgm:spPr/>
      <dgm:t>
        <a:bodyPr/>
        <a:lstStyle/>
        <a:p>
          <a:endParaRPr lang="en-US"/>
        </a:p>
      </dgm:t>
    </dgm:pt>
    <dgm:pt modelId="{A73D7024-4A8A-4B55-9682-ABE60042249F}">
      <dgm:prSet/>
      <dgm:spPr/>
      <dgm:t>
        <a:bodyPr/>
        <a:lstStyle/>
        <a:p>
          <a:r>
            <a:rPr lang="es-ES_tradnl"/>
            <a:t>Variables Exógenas</a:t>
          </a:r>
          <a:endParaRPr lang="en-US"/>
        </a:p>
      </dgm:t>
    </dgm:pt>
    <dgm:pt modelId="{10445539-050A-441F-92BF-46B03900F98F}" type="parTrans" cxnId="{FF8C0E28-7AA9-43F7-B45E-1F2813E67FF3}">
      <dgm:prSet/>
      <dgm:spPr/>
      <dgm:t>
        <a:bodyPr/>
        <a:lstStyle/>
        <a:p>
          <a:endParaRPr lang="en-US"/>
        </a:p>
      </dgm:t>
    </dgm:pt>
    <dgm:pt modelId="{33ED9AEE-12E1-4D44-B6CC-878EB54B7994}" type="sibTrans" cxnId="{FF8C0E28-7AA9-43F7-B45E-1F2813E67FF3}">
      <dgm:prSet/>
      <dgm:spPr/>
      <dgm:t>
        <a:bodyPr/>
        <a:lstStyle/>
        <a:p>
          <a:endParaRPr lang="en-US"/>
        </a:p>
      </dgm:t>
    </dgm:pt>
    <dgm:pt modelId="{45E3A513-14A0-49B3-BEBE-2B4B23FE00BB}">
      <dgm:prSet/>
      <dgm:spPr/>
      <dgm:t>
        <a:bodyPr/>
        <a:lstStyle/>
        <a:p>
          <a:r>
            <a:rPr lang="es-ES_tradnl"/>
            <a:t>VI</a:t>
          </a:r>
          <a:endParaRPr lang="en-US"/>
        </a:p>
      </dgm:t>
    </dgm:pt>
    <dgm:pt modelId="{98D04741-39EC-4315-817D-A247A29B3D41}" type="parTrans" cxnId="{952E9206-F918-49DE-8359-1914F3CE2299}">
      <dgm:prSet/>
      <dgm:spPr/>
      <dgm:t>
        <a:bodyPr/>
        <a:lstStyle/>
        <a:p>
          <a:endParaRPr lang="en-US"/>
        </a:p>
      </dgm:t>
    </dgm:pt>
    <dgm:pt modelId="{3A97D047-FFAA-4392-88B6-B3C7F95D523E}" type="sibTrans" cxnId="{952E9206-F918-49DE-8359-1914F3CE2299}">
      <dgm:prSet/>
      <dgm:spPr/>
      <dgm:t>
        <a:bodyPr/>
        <a:lstStyle/>
        <a:p>
          <a:endParaRPr lang="en-US"/>
        </a:p>
      </dgm:t>
    </dgm:pt>
    <dgm:pt modelId="{6BBA5EB9-4F9A-4E72-8F9B-DE619E32A773}">
      <dgm:prSet/>
      <dgm:spPr/>
      <dgm:t>
        <a:bodyPr/>
        <a:lstStyle/>
        <a:p>
          <a:r>
            <a:rPr lang="es-ES_tradnl"/>
            <a:t>Variables Endógenas</a:t>
          </a:r>
          <a:endParaRPr lang="en-US"/>
        </a:p>
      </dgm:t>
    </dgm:pt>
    <dgm:pt modelId="{8B5709E9-179A-47E6-B757-C9D178AEE541}" type="parTrans" cxnId="{D349F5E8-777B-4E7A-8D0C-AABA51B3CE68}">
      <dgm:prSet/>
      <dgm:spPr/>
      <dgm:t>
        <a:bodyPr/>
        <a:lstStyle/>
        <a:p>
          <a:endParaRPr lang="en-US"/>
        </a:p>
      </dgm:t>
    </dgm:pt>
    <dgm:pt modelId="{1534E2F5-7D83-4359-B199-67FFA88FCB30}" type="sibTrans" cxnId="{D349F5E8-777B-4E7A-8D0C-AABA51B3CE68}">
      <dgm:prSet/>
      <dgm:spPr/>
      <dgm:t>
        <a:bodyPr/>
        <a:lstStyle/>
        <a:p>
          <a:endParaRPr lang="en-US"/>
        </a:p>
      </dgm:t>
    </dgm:pt>
    <dgm:pt modelId="{34032140-CEDB-42FE-9F90-067034126BE3}">
      <dgm:prSet/>
      <dgm:spPr/>
      <dgm:t>
        <a:bodyPr/>
        <a:lstStyle/>
        <a:p>
          <a:r>
            <a:rPr lang="es-ES_tradnl"/>
            <a:t>VD</a:t>
          </a:r>
          <a:endParaRPr lang="en-US"/>
        </a:p>
      </dgm:t>
    </dgm:pt>
    <dgm:pt modelId="{674EFA3E-7E33-4B75-89CB-DAC890E22467}" type="parTrans" cxnId="{BB8DAFDE-D65F-4C9F-A0CA-B7FC780580F7}">
      <dgm:prSet/>
      <dgm:spPr/>
      <dgm:t>
        <a:bodyPr/>
        <a:lstStyle/>
        <a:p>
          <a:endParaRPr lang="en-US"/>
        </a:p>
      </dgm:t>
    </dgm:pt>
    <dgm:pt modelId="{555798A8-9F6E-4008-B763-9B83F5526B3F}" type="sibTrans" cxnId="{BB8DAFDE-D65F-4C9F-A0CA-B7FC780580F7}">
      <dgm:prSet/>
      <dgm:spPr/>
      <dgm:t>
        <a:bodyPr/>
        <a:lstStyle/>
        <a:p>
          <a:endParaRPr lang="en-US"/>
        </a:p>
      </dgm:t>
    </dgm:pt>
    <dgm:pt modelId="{6BDAC23A-33FC-3F49-A207-D8CFEF917CC7}" type="pres">
      <dgm:prSet presAssocID="{8FD038AB-4E57-49CD-ACC9-8FDE10B2B1A4}" presName="linear" presStyleCnt="0">
        <dgm:presLayoutVars>
          <dgm:dir/>
          <dgm:animLvl val="lvl"/>
          <dgm:resizeHandles val="exact"/>
        </dgm:presLayoutVars>
      </dgm:prSet>
      <dgm:spPr/>
    </dgm:pt>
    <dgm:pt modelId="{22D6E6EC-9E9A-1244-8F36-84CE8B577DA2}" type="pres">
      <dgm:prSet presAssocID="{9337A88D-BEDA-4B0F-A5F7-7246B6B521B2}" presName="parentLin" presStyleCnt="0"/>
      <dgm:spPr/>
    </dgm:pt>
    <dgm:pt modelId="{61320483-7E1D-4F45-90FA-56FA5E3D945A}" type="pres">
      <dgm:prSet presAssocID="{9337A88D-BEDA-4B0F-A5F7-7246B6B521B2}" presName="parentLeftMargin" presStyleLbl="node1" presStyleIdx="0" presStyleCnt="1"/>
      <dgm:spPr/>
    </dgm:pt>
    <dgm:pt modelId="{A3EB1681-4527-3F4E-86FA-A7F55D5CE118}" type="pres">
      <dgm:prSet presAssocID="{9337A88D-BEDA-4B0F-A5F7-7246B6B521B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38958DB-445E-9446-A336-F7FB104D260E}" type="pres">
      <dgm:prSet presAssocID="{9337A88D-BEDA-4B0F-A5F7-7246B6B521B2}" presName="negativeSpace" presStyleCnt="0"/>
      <dgm:spPr/>
    </dgm:pt>
    <dgm:pt modelId="{7416AB9B-A7A1-3B43-8265-16326F6F98FA}" type="pres">
      <dgm:prSet presAssocID="{9337A88D-BEDA-4B0F-A5F7-7246B6B521B2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952E9206-F918-49DE-8359-1914F3CE2299}" srcId="{A73D7024-4A8A-4B55-9682-ABE60042249F}" destId="{45E3A513-14A0-49B3-BEBE-2B4B23FE00BB}" srcOrd="0" destOrd="0" parTransId="{98D04741-39EC-4315-817D-A247A29B3D41}" sibTransId="{3A97D047-FFAA-4392-88B6-B3C7F95D523E}"/>
    <dgm:cxn modelId="{3D8DB20F-0278-7E4D-AC6E-BA71167FA535}" type="presOf" srcId="{17C487AE-8192-48E8-99AE-07C48E7C9D3E}" destId="{7416AB9B-A7A1-3B43-8265-16326F6F98FA}" srcOrd="0" destOrd="2" presId="urn:microsoft.com/office/officeart/2005/8/layout/list1"/>
    <dgm:cxn modelId="{FF8C0E28-7AA9-43F7-B45E-1F2813E67FF3}" srcId="{9337A88D-BEDA-4B0F-A5F7-7246B6B521B2}" destId="{A73D7024-4A8A-4B55-9682-ABE60042249F}" srcOrd="3" destOrd="0" parTransId="{10445539-050A-441F-92BF-46B03900F98F}" sibTransId="{33ED9AEE-12E1-4D44-B6CC-878EB54B7994}"/>
    <dgm:cxn modelId="{3DB0A935-37B2-6E4C-99C8-AF2D7D1958B1}" type="presOf" srcId="{9337A88D-BEDA-4B0F-A5F7-7246B6B521B2}" destId="{A3EB1681-4527-3F4E-86FA-A7F55D5CE118}" srcOrd="1" destOrd="0" presId="urn:microsoft.com/office/officeart/2005/8/layout/list1"/>
    <dgm:cxn modelId="{0F61B042-D26B-3843-9D50-BA8B730674CF}" type="presOf" srcId="{A4F1AB46-CFF1-4B87-A3CB-3A3BF930FC8C}" destId="{7416AB9B-A7A1-3B43-8265-16326F6F98FA}" srcOrd="0" destOrd="1" presId="urn:microsoft.com/office/officeart/2005/8/layout/list1"/>
    <dgm:cxn modelId="{54853764-1525-8349-A7F4-7F620DECA5D4}" type="presOf" srcId="{A73D7024-4A8A-4B55-9682-ABE60042249F}" destId="{7416AB9B-A7A1-3B43-8265-16326F6F98FA}" srcOrd="0" destOrd="3" presId="urn:microsoft.com/office/officeart/2005/8/layout/list1"/>
    <dgm:cxn modelId="{E73D9D8B-0822-E048-BA7E-4791AC32993C}" type="presOf" srcId="{C4AEE6BB-57D2-4E75-A0C0-C07A0FBDF0C9}" destId="{7416AB9B-A7A1-3B43-8265-16326F6F98FA}" srcOrd="0" destOrd="0" presId="urn:microsoft.com/office/officeart/2005/8/layout/list1"/>
    <dgm:cxn modelId="{1FFD1793-3F13-450F-BBBE-5554D822469B}" srcId="{9337A88D-BEDA-4B0F-A5F7-7246B6B521B2}" destId="{17C487AE-8192-48E8-99AE-07C48E7C9D3E}" srcOrd="2" destOrd="0" parTransId="{A67B62D7-B3E2-4E69-931D-0F27AAE725F8}" sibTransId="{2C2B954D-315B-4CC5-83C4-1352A44BDD1A}"/>
    <dgm:cxn modelId="{C8B6FD99-31DC-7F41-AD46-020CDD5A7593}" type="presOf" srcId="{45E3A513-14A0-49B3-BEBE-2B4B23FE00BB}" destId="{7416AB9B-A7A1-3B43-8265-16326F6F98FA}" srcOrd="0" destOrd="4" presId="urn:microsoft.com/office/officeart/2005/8/layout/list1"/>
    <dgm:cxn modelId="{F65807AB-BDEB-45ED-940E-8CCF5C17531F}" srcId="{9337A88D-BEDA-4B0F-A5F7-7246B6B521B2}" destId="{C4AEE6BB-57D2-4E75-A0C0-C07A0FBDF0C9}" srcOrd="0" destOrd="0" parTransId="{75B0A2DE-1FCE-44AC-BF4F-C86AF3B0A4CD}" sibTransId="{4B9C5069-F11D-4D84-98A8-AD7DAE1DC477}"/>
    <dgm:cxn modelId="{147258B8-31FD-B349-865F-AED5B0881A09}" type="presOf" srcId="{34032140-CEDB-42FE-9F90-067034126BE3}" destId="{7416AB9B-A7A1-3B43-8265-16326F6F98FA}" srcOrd="0" destOrd="6" presId="urn:microsoft.com/office/officeart/2005/8/layout/list1"/>
    <dgm:cxn modelId="{BB8DAFDE-D65F-4C9F-A0CA-B7FC780580F7}" srcId="{6BBA5EB9-4F9A-4E72-8F9B-DE619E32A773}" destId="{34032140-CEDB-42FE-9F90-067034126BE3}" srcOrd="0" destOrd="0" parTransId="{674EFA3E-7E33-4B75-89CB-DAC890E22467}" sibTransId="{555798A8-9F6E-4008-B763-9B83F5526B3F}"/>
    <dgm:cxn modelId="{96C10CE0-4DB7-4F47-A79A-629571B87940}" type="presOf" srcId="{6BBA5EB9-4F9A-4E72-8F9B-DE619E32A773}" destId="{7416AB9B-A7A1-3B43-8265-16326F6F98FA}" srcOrd="0" destOrd="5" presId="urn:microsoft.com/office/officeart/2005/8/layout/list1"/>
    <dgm:cxn modelId="{EDDEADE2-6324-4E48-B323-A1B0DE3502B2}" srcId="{9337A88D-BEDA-4B0F-A5F7-7246B6B521B2}" destId="{A4F1AB46-CFF1-4B87-A3CB-3A3BF930FC8C}" srcOrd="1" destOrd="0" parTransId="{8A0440DE-9281-4DC5-8954-A6A6655CCADE}" sibTransId="{56280391-D60A-4B00-9A8A-C864F05AE666}"/>
    <dgm:cxn modelId="{D349F5E8-777B-4E7A-8D0C-AABA51B3CE68}" srcId="{9337A88D-BEDA-4B0F-A5F7-7246B6B521B2}" destId="{6BBA5EB9-4F9A-4E72-8F9B-DE619E32A773}" srcOrd="4" destOrd="0" parTransId="{8B5709E9-179A-47E6-B757-C9D178AEE541}" sibTransId="{1534E2F5-7D83-4359-B199-67FFA88FCB30}"/>
    <dgm:cxn modelId="{8CE2DBF2-6AA2-4D49-AA16-F0AB371D5AEC}" type="presOf" srcId="{9337A88D-BEDA-4B0F-A5F7-7246B6B521B2}" destId="{61320483-7E1D-4F45-90FA-56FA5E3D945A}" srcOrd="0" destOrd="0" presId="urn:microsoft.com/office/officeart/2005/8/layout/list1"/>
    <dgm:cxn modelId="{203C36F6-C924-4B9F-AAA2-58689DE18D9A}" srcId="{8FD038AB-4E57-49CD-ACC9-8FDE10B2B1A4}" destId="{9337A88D-BEDA-4B0F-A5F7-7246B6B521B2}" srcOrd="0" destOrd="0" parTransId="{CF0F29CA-921F-4717-8056-A2364A522D59}" sibTransId="{77F376B3-9473-4DED-ABD9-3BA3FF9E63E9}"/>
    <dgm:cxn modelId="{10759CFB-BDB0-E74C-AA5C-2192A2F0EAA0}" type="presOf" srcId="{8FD038AB-4E57-49CD-ACC9-8FDE10B2B1A4}" destId="{6BDAC23A-33FC-3F49-A207-D8CFEF917CC7}" srcOrd="0" destOrd="0" presId="urn:microsoft.com/office/officeart/2005/8/layout/list1"/>
    <dgm:cxn modelId="{CE9D0AF7-C074-FA41-A9E6-BBEE76E133AE}" type="presParOf" srcId="{6BDAC23A-33FC-3F49-A207-D8CFEF917CC7}" destId="{22D6E6EC-9E9A-1244-8F36-84CE8B577DA2}" srcOrd="0" destOrd="0" presId="urn:microsoft.com/office/officeart/2005/8/layout/list1"/>
    <dgm:cxn modelId="{5A12946B-D0F5-9941-A806-DE9F4E44B059}" type="presParOf" srcId="{22D6E6EC-9E9A-1244-8F36-84CE8B577DA2}" destId="{61320483-7E1D-4F45-90FA-56FA5E3D945A}" srcOrd="0" destOrd="0" presId="urn:microsoft.com/office/officeart/2005/8/layout/list1"/>
    <dgm:cxn modelId="{7EB8CB5B-83F4-F147-81BA-9005EB4B749E}" type="presParOf" srcId="{22D6E6EC-9E9A-1244-8F36-84CE8B577DA2}" destId="{A3EB1681-4527-3F4E-86FA-A7F55D5CE118}" srcOrd="1" destOrd="0" presId="urn:microsoft.com/office/officeart/2005/8/layout/list1"/>
    <dgm:cxn modelId="{792749A0-B7D9-A747-8184-417D183FBB31}" type="presParOf" srcId="{6BDAC23A-33FC-3F49-A207-D8CFEF917CC7}" destId="{238958DB-445E-9446-A336-F7FB104D260E}" srcOrd="1" destOrd="0" presId="urn:microsoft.com/office/officeart/2005/8/layout/list1"/>
    <dgm:cxn modelId="{D95F2AEC-9FEB-0E46-BA49-CC015AB426D7}" type="presParOf" srcId="{6BDAC23A-33FC-3F49-A207-D8CFEF917CC7}" destId="{7416AB9B-A7A1-3B43-8265-16326F6F98FA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21D32FC-05E7-4BDE-8C02-C29D60E86659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B3D2A99-CF1C-4DE3-BEE6-8EC71EF7BB52}">
      <dgm:prSet/>
      <dgm:spPr/>
      <dgm:t>
        <a:bodyPr/>
        <a:lstStyle/>
        <a:p>
          <a:r>
            <a:rPr lang="es-ES_tradnl"/>
            <a:t>Tener sentido teórico</a:t>
          </a:r>
          <a:endParaRPr lang="en-US"/>
        </a:p>
      </dgm:t>
    </dgm:pt>
    <dgm:pt modelId="{EA1A24EC-62E5-4399-8600-55203AF4D287}" type="parTrans" cxnId="{5C03A1F8-25D6-4600-9DF4-B4539A6CFDF2}">
      <dgm:prSet/>
      <dgm:spPr/>
      <dgm:t>
        <a:bodyPr/>
        <a:lstStyle/>
        <a:p>
          <a:endParaRPr lang="en-US"/>
        </a:p>
      </dgm:t>
    </dgm:pt>
    <dgm:pt modelId="{88960BAA-58C9-4F84-9A67-93E381EBE4CE}" type="sibTrans" cxnId="{5C03A1F8-25D6-4600-9DF4-B4539A6CFDF2}">
      <dgm:prSet/>
      <dgm:spPr/>
      <dgm:t>
        <a:bodyPr/>
        <a:lstStyle/>
        <a:p>
          <a:endParaRPr lang="en-US"/>
        </a:p>
      </dgm:t>
    </dgm:pt>
    <dgm:pt modelId="{3D7268D3-07EC-433A-8664-CBF4BC8CB4A9}">
      <dgm:prSet/>
      <dgm:spPr/>
      <dgm:t>
        <a:bodyPr/>
        <a:lstStyle/>
        <a:p>
          <a:r>
            <a:rPr lang="es-ES_tradnl"/>
            <a:t>Ser razonablemente parsimonioso</a:t>
          </a:r>
          <a:endParaRPr lang="en-US"/>
        </a:p>
      </dgm:t>
    </dgm:pt>
    <dgm:pt modelId="{26814CDA-B047-48B9-B13A-537BF1779E22}" type="parTrans" cxnId="{C0F553EA-5759-4B2C-A40C-247D4D82431B}">
      <dgm:prSet/>
      <dgm:spPr/>
      <dgm:t>
        <a:bodyPr/>
        <a:lstStyle/>
        <a:p>
          <a:endParaRPr lang="en-US"/>
        </a:p>
      </dgm:t>
    </dgm:pt>
    <dgm:pt modelId="{17CF235A-91BC-4887-A852-8E8876525E38}" type="sibTrans" cxnId="{C0F553EA-5759-4B2C-A40C-247D4D82431B}">
      <dgm:prSet/>
      <dgm:spPr/>
      <dgm:t>
        <a:bodyPr/>
        <a:lstStyle/>
        <a:p>
          <a:endParaRPr lang="en-US"/>
        </a:p>
      </dgm:t>
    </dgm:pt>
    <dgm:pt modelId="{F3A1164F-3260-4BB3-95F7-0F6115EF057E}">
      <dgm:prSet/>
      <dgm:spPr/>
      <dgm:t>
        <a:bodyPr/>
        <a:lstStyle/>
        <a:p>
          <a:r>
            <a:rPr lang="es-ES_tradnl"/>
            <a:t>Su correspondencia (ajuste) con sus datos que sea aceptable.</a:t>
          </a:r>
          <a:endParaRPr lang="en-US"/>
        </a:p>
      </dgm:t>
    </dgm:pt>
    <dgm:pt modelId="{F7B7537B-FA03-4362-B462-7B0DF1CE920F}" type="parTrans" cxnId="{621E7679-8139-471A-98E3-E4BAF763BD9B}">
      <dgm:prSet/>
      <dgm:spPr/>
      <dgm:t>
        <a:bodyPr/>
        <a:lstStyle/>
        <a:p>
          <a:endParaRPr lang="en-US"/>
        </a:p>
      </dgm:t>
    </dgm:pt>
    <dgm:pt modelId="{9F4291F5-51AC-4856-AE84-DB829C0A87D9}" type="sibTrans" cxnId="{621E7679-8139-471A-98E3-E4BAF763BD9B}">
      <dgm:prSet/>
      <dgm:spPr/>
      <dgm:t>
        <a:bodyPr/>
        <a:lstStyle/>
        <a:p>
          <a:endParaRPr lang="en-US"/>
        </a:p>
      </dgm:t>
    </dgm:pt>
    <dgm:pt modelId="{2B0CBF3D-1D5E-8D43-A96E-806211C044B4}" type="pres">
      <dgm:prSet presAssocID="{721D32FC-05E7-4BDE-8C02-C29D60E86659}" presName="vert0" presStyleCnt="0">
        <dgm:presLayoutVars>
          <dgm:dir/>
          <dgm:animOne val="branch"/>
          <dgm:animLvl val="lvl"/>
        </dgm:presLayoutVars>
      </dgm:prSet>
      <dgm:spPr/>
    </dgm:pt>
    <dgm:pt modelId="{607BD7F6-7FBA-274C-B922-9AB4658CC6DD}" type="pres">
      <dgm:prSet presAssocID="{DB3D2A99-CF1C-4DE3-BEE6-8EC71EF7BB52}" presName="thickLine" presStyleLbl="alignNode1" presStyleIdx="0" presStyleCnt="3"/>
      <dgm:spPr/>
    </dgm:pt>
    <dgm:pt modelId="{52D25FE4-F600-CF4A-81A0-79B56B5AA978}" type="pres">
      <dgm:prSet presAssocID="{DB3D2A99-CF1C-4DE3-BEE6-8EC71EF7BB52}" presName="horz1" presStyleCnt="0"/>
      <dgm:spPr/>
    </dgm:pt>
    <dgm:pt modelId="{6BC011E5-AD29-6747-B8C8-F130F5862054}" type="pres">
      <dgm:prSet presAssocID="{DB3D2A99-CF1C-4DE3-BEE6-8EC71EF7BB52}" presName="tx1" presStyleLbl="revTx" presStyleIdx="0" presStyleCnt="3"/>
      <dgm:spPr/>
    </dgm:pt>
    <dgm:pt modelId="{84C18C91-81ED-0C4B-A55C-7CB242C93438}" type="pres">
      <dgm:prSet presAssocID="{DB3D2A99-CF1C-4DE3-BEE6-8EC71EF7BB52}" presName="vert1" presStyleCnt="0"/>
      <dgm:spPr/>
    </dgm:pt>
    <dgm:pt modelId="{9CE50366-DFD1-C344-9168-BDA838F99625}" type="pres">
      <dgm:prSet presAssocID="{3D7268D3-07EC-433A-8664-CBF4BC8CB4A9}" presName="thickLine" presStyleLbl="alignNode1" presStyleIdx="1" presStyleCnt="3"/>
      <dgm:spPr/>
    </dgm:pt>
    <dgm:pt modelId="{E51C3A62-F095-834E-947E-715FB77BAE1B}" type="pres">
      <dgm:prSet presAssocID="{3D7268D3-07EC-433A-8664-CBF4BC8CB4A9}" presName="horz1" presStyleCnt="0"/>
      <dgm:spPr/>
    </dgm:pt>
    <dgm:pt modelId="{46A780DB-3250-314E-AC08-761E7B2C4809}" type="pres">
      <dgm:prSet presAssocID="{3D7268D3-07EC-433A-8664-CBF4BC8CB4A9}" presName="tx1" presStyleLbl="revTx" presStyleIdx="1" presStyleCnt="3"/>
      <dgm:spPr/>
    </dgm:pt>
    <dgm:pt modelId="{FA58BD37-926F-3443-ACE2-F057FD614B9F}" type="pres">
      <dgm:prSet presAssocID="{3D7268D3-07EC-433A-8664-CBF4BC8CB4A9}" presName="vert1" presStyleCnt="0"/>
      <dgm:spPr/>
    </dgm:pt>
    <dgm:pt modelId="{0EB56878-983D-A845-A1B8-EC1A95E26419}" type="pres">
      <dgm:prSet presAssocID="{F3A1164F-3260-4BB3-95F7-0F6115EF057E}" presName="thickLine" presStyleLbl="alignNode1" presStyleIdx="2" presStyleCnt="3"/>
      <dgm:spPr/>
    </dgm:pt>
    <dgm:pt modelId="{24FCEE3C-B942-CB4B-97B4-97ACE6A8B109}" type="pres">
      <dgm:prSet presAssocID="{F3A1164F-3260-4BB3-95F7-0F6115EF057E}" presName="horz1" presStyleCnt="0"/>
      <dgm:spPr/>
    </dgm:pt>
    <dgm:pt modelId="{3F1713D6-FD79-6649-99E8-BFAB6A843C37}" type="pres">
      <dgm:prSet presAssocID="{F3A1164F-3260-4BB3-95F7-0F6115EF057E}" presName="tx1" presStyleLbl="revTx" presStyleIdx="2" presStyleCnt="3"/>
      <dgm:spPr/>
    </dgm:pt>
    <dgm:pt modelId="{773870CB-3E88-B242-A038-BDA7F16863B8}" type="pres">
      <dgm:prSet presAssocID="{F3A1164F-3260-4BB3-95F7-0F6115EF057E}" presName="vert1" presStyleCnt="0"/>
      <dgm:spPr/>
    </dgm:pt>
  </dgm:ptLst>
  <dgm:cxnLst>
    <dgm:cxn modelId="{0F59AD1B-0B41-A74B-A59C-DB7D55D55473}" type="presOf" srcId="{721D32FC-05E7-4BDE-8C02-C29D60E86659}" destId="{2B0CBF3D-1D5E-8D43-A96E-806211C044B4}" srcOrd="0" destOrd="0" presId="urn:microsoft.com/office/officeart/2008/layout/LinedList"/>
    <dgm:cxn modelId="{FFB4A464-A279-174F-871B-6D305A1D1392}" type="presOf" srcId="{F3A1164F-3260-4BB3-95F7-0F6115EF057E}" destId="{3F1713D6-FD79-6649-99E8-BFAB6A843C37}" srcOrd="0" destOrd="0" presId="urn:microsoft.com/office/officeart/2008/layout/LinedList"/>
    <dgm:cxn modelId="{621E7679-8139-471A-98E3-E4BAF763BD9B}" srcId="{721D32FC-05E7-4BDE-8C02-C29D60E86659}" destId="{F3A1164F-3260-4BB3-95F7-0F6115EF057E}" srcOrd="2" destOrd="0" parTransId="{F7B7537B-FA03-4362-B462-7B0DF1CE920F}" sibTransId="{9F4291F5-51AC-4856-AE84-DB829C0A87D9}"/>
    <dgm:cxn modelId="{E31788A9-3C5F-DB43-8D45-455D23AB893A}" type="presOf" srcId="{3D7268D3-07EC-433A-8664-CBF4BC8CB4A9}" destId="{46A780DB-3250-314E-AC08-761E7B2C4809}" srcOrd="0" destOrd="0" presId="urn:microsoft.com/office/officeart/2008/layout/LinedList"/>
    <dgm:cxn modelId="{C0F553EA-5759-4B2C-A40C-247D4D82431B}" srcId="{721D32FC-05E7-4BDE-8C02-C29D60E86659}" destId="{3D7268D3-07EC-433A-8664-CBF4BC8CB4A9}" srcOrd="1" destOrd="0" parTransId="{26814CDA-B047-48B9-B13A-537BF1779E22}" sibTransId="{17CF235A-91BC-4887-A852-8E8876525E38}"/>
    <dgm:cxn modelId="{6289B1F6-3723-1B4A-BE32-3C79A93459BF}" type="presOf" srcId="{DB3D2A99-CF1C-4DE3-BEE6-8EC71EF7BB52}" destId="{6BC011E5-AD29-6747-B8C8-F130F5862054}" srcOrd="0" destOrd="0" presId="urn:microsoft.com/office/officeart/2008/layout/LinedList"/>
    <dgm:cxn modelId="{5C03A1F8-25D6-4600-9DF4-B4539A6CFDF2}" srcId="{721D32FC-05E7-4BDE-8C02-C29D60E86659}" destId="{DB3D2A99-CF1C-4DE3-BEE6-8EC71EF7BB52}" srcOrd="0" destOrd="0" parTransId="{EA1A24EC-62E5-4399-8600-55203AF4D287}" sibTransId="{88960BAA-58C9-4F84-9A67-93E381EBE4CE}"/>
    <dgm:cxn modelId="{CFCF3B38-E1A5-4146-95D5-C7E2191C0376}" type="presParOf" srcId="{2B0CBF3D-1D5E-8D43-A96E-806211C044B4}" destId="{607BD7F6-7FBA-274C-B922-9AB4658CC6DD}" srcOrd="0" destOrd="0" presId="urn:microsoft.com/office/officeart/2008/layout/LinedList"/>
    <dgm:cxn modelId="{7BD65C99-2AC8-214C-B87C-DA91313002C8}" type="presParOf" srcId="{2B0CBF3D-1D5E-8D43-A96E-806211C044B4}" destId="{52D25FE4-F600-CF4A-81A0-79B56B5AA978}" srcOrd="1" destOrd="0" presId="urn:microsoft.com/office/officeart/2008/layout/LinedList"/>
    <dgm:cxn modelId="{EDA0F2A0-32CE-8B44-8282-670E82C8A7A5}" type="presParOf" srcId="{52D25FE4-F600-CF4A-81A0-79B56B5AA978}" destId="{6BC011E5-AD29-6747-B8C8-F130F5862054}" srcOrd="0" destOrd="0" presId="urn:microsoft.com/office/officeart/2008/layout/LinedList"/>
    <dgm:cxn modelId="{25B96BFD-C4AB-E144-8FDA-48C89E3E3D1A}" type="presParOf" srcId="{52D25FE4-F600-CF4A-81A0-79B56B5AA978}" destId="{84C18C91-81ED-0C4B-A55C-7CB242C93438}" srcOrd="1" destOrd="0" presId="urn:microsoft.com/office/officeart/2008/layout/LinedList"/>
    <dgm:cxn modelId="{55FB6ACA-4F13-3C43-BC22-B39DE6617941}" type="presParOf" srcId="{2B0CBF3D-1D5E-8D43-A96E-806211C044B4}" destId="{9CE50366-DFD1-C344-9168-BDA838F99625}" srcOrd="2" destOrd="0" presId="urn:microsoft.com/office/officeart/2008/layout/LinedList"/>
    <dgm:cxn modelId="{BA7EF739-D4CE-8443-8F94-8CBAC19751FB}" type="presParOf" srcId="{2B0CBF3D-1D5E-8D43-A96E-806211C044B4}" destId="{E51C3A62-F095-834E-947E-715FB77BAE1B}" srcOrd="3" destOrd="0" presId="urn:microsoft.com/office/officeart/2008/layout/LinedList"/>
    <dgm:cxn modelId="{22CE5A87-A14A-9646-82D7-AA482F3789DA}" type="presParOf" srcId="{E51C3A62-F095-834E-947E-715FB77BAE1B}" destId="{46A780DB-3250-314E-AC08-761E7B2C4809}" srcOrd="0" destOrd="0" presId="urn:microsoft.com/office/officeart/2008/layout/LinedList"/>
    <dgm:cxn modelId="{978F99C6-48CF-8942-98E1-E24A36B1B590}" type="presParOf" srcId="{E51C3A62-F095-834E-947E-715FB77BAE1B}" destId="{FA58BD37-926F-3443-ACE2-F057FD614B9F}" srcOrd="1" destOrd="0" presId="urn:microsoft.com/office/officeart/2008/layout/LinedList"/>
    <dgm:cxn modelId="{9AD84D03-B9DB-6D4D-AB3A-FFE6933B4008}" type="presParOf" srcId="{2B0CBF3D-1D5E-8D43-A96E-806211C044B4}" destId="{0EB56878-983D-A845-A1B8-EC1A95E26419}" srcOrd="4" destOrd="0" presId="urn:microsoft.com/office/officeart/2008/layout/LinedList"/>
    <dgm:cxn modelId="{88436E95-DABF-1F4D-A625-3AE9329A3BF1}" type="presParOf" srcId="{2B0CBF3D-1D5E-8D43-A96E-806211C044B4}" destId="{24FCEE3C-B942-CB4B-97B4-97ACE6A8B109}" srcOrd="5" destOrd="0" presId="urn:microsoft.com/office/officeart/2008/layout/LinedList"/>
    <dgm:cxn modelId="{49E10EB4-9A43-974C-8278-B9B29E4625D9}" type="presParOf" srcId="{24FCEE3C-B942-CB4B-97B4-97ACE6A8B109}" destId="{3F1713D6-FD79-6649-99E8-BFAB6A843C37}" srcOrd="0" destOrd="0" presId="urn:microsoft.com/office/officeart/2008/layout/LinedList"/>
    <dgm:cxn modelId="{DEF12DBA-657A-7841-BA43-B8264228A9F6}" type="presParOf" srcId="{24FCEE3C-B942-CB4B-97B4-97ACE6A8B109}" destId="{773870CB-3E88-B242-A038-BDA7F16863B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4B6AF-BAD0-9F4A-B137-C829FEE0FD10}">
      <dsp:nvSpPr>
        <dsp:cNvPr id="0" name=""/>
        <dsp:cNvSpPr/>
      </dsp:nvSpPr>
      <dsp:spPr>
        <a:xfrm>
          <a:off x="0" y="106947"/>
          <a:ext cx="6666833" cy="170059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/>
            <a:t>Estimación de relaciones de dependencia múltiples e interrelacionadas.</a:t>
          </a:r>
          <a:endParaRPr lang="en-US" sz="2400" kern="1200"/>
        </a:p>
      </dsp:txBody>
      <dsp:txXfrm>
        <a:off x="83016" y="189963"/>
        <a:ext cx="6500801" cy="1534563"/>
      </dsp:txXfrm>
    </dsp:sp>
    <dsp:sp modelId="{E74E6185-AE77-9648-B851-B750D0A52370}">
      <dsp:nvSpPr>
        <dsp:cNvPr id="0" name=""/>
        <dsp:cNvSpPr/>
      </dsp:nvSpPr>
      <dsp:spPr>
        <a:xfrm>
          <a:off x="0" y="1876662"/>
          <a:ext cx="6666833" cy="1700595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/>
            <a:t>Habilidad para representar conceptos inobservables en estas relaciones y que toma en consideración el error de medición en el proceso de estimación.</a:t>
          </a:r>
          <a:endParaRPr lang="en-US" sz="2400" kern="1200"/>
        </a:p>
      </dsp:txBody>
      <dsp:txXfrm>
        <a:off x="83016" y="1959678"/>
        <a:ext cx="6500801" cy="1534563"/>
      </dsp:txXfrm>
    </dsp:sp>
    <dsp:sp modelId="{F1EBA925-2494-2840-9CB7-75CE9B7BD14D}">
      <dsp:nvSpPr>
        <dsp:cNvPr id="0" name=""/>
        <dsp:cNvSpPr/>
      </dsp:nvSpPr>
      <dsp:spPr>
        <a:xfrm>
          <a:off x="0" y="3646377"/>
          <a:ext cx="6666833" cy="1700595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/>
            <a:t>Definición de un modelo para explicar todo el conjunto de relaciones. </a:t>
          </a:r>
          <a:endParaRPr lang="en-US" sz="2400" kern="1200"/>
        </a:p>
      </dsp:txBody>
      <dsp:txXfrm>
        <a:off x="83016" y="3729393"/>
        <a:ext cx="6500801" cy="15345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7F567B-DA78-5C44-BF14-0681DC3C31D4}">
      <dsp:nvSpPr>
        <dsp:cNvPr id="0" name=""/>
        <dsp:cNvSpPr/>
      </dsp:nvSpPr>
      <dsp:spPr>
        <a:xfrm>
          <a:off x="0" y="1320259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F8EE6F-0D58-2142-807A-338C65D11F7B}">
      <dsp:nvSpPr>
        <dsp:cNvPr id="0" name=""/>
        <dsp:cNvSpPr/>
      </dsp:nvSpPr>
      <dsp:spPr>
        <a:xfrm>
          <a:off x="333341" y="966019"/>
          <a:ext cx="4666783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/>
            <a:t>cov</a:t>
          </a:r>
          <a:r>
            <a:rPr lang="es-ES_tradnl" sz="2400" kern="1200" baseline="-25000"/>
            <a:t>xy</a:t>
          </a:r>
          <a:r>
            <a:rPr lang="es-ES_tradnl" sz="2400" kern="1200"/>
            <a:t>= r</a:t>
          </a:r>
          <a:r>
            <a:rPr lang="es-ES_tradnl" sz="2400" kern="1200" baseline="-25000"/>
            <a:t>xy</a:t>
          </a:r>
          <a:r>
            <a:rPr lang="es-ES_tradnl" sz="2400" kern="1200"/>
            <a:t>SD</a:t>
          </a:r>
          <a:r>
            <a:rPr lang="es-ES_tradnl" sz="2400" kern="1200" baseline="-25000"/>
            <a:t>x</a:t>
          </a:r>
          <a:r>
            <a:rPr lang="es-ES_tradnl" sz="2400" kern="1200"/>
            <a:t> SD</a:t>
          </a:r>
          <a:r>
            <a:rPr lang="es-ES_tradnl" sz="2400" kern="1200" baseline="-25000"/>
            <a:t>y</a:t>
          </a:r>
          <a:endParaRPr lang="en-US" sz="2400" kern="1200"/>
        </a:p>
      </dsp:txBody>
      <dsp:txXfrm>
        <a:off x="367926" y="1000604"/>
        <a:ext cx="4597613" cy="639310"/>
      </dsp:txXfrm>
    </dsp:sp>
    <dsp:sp modelId="{D19ECB48-4F64-034E-88E9-80535D00F96A}">
      <dsp:nvSpPr>
        <dsp:cNvPr id="0" name=""/>
        <dsp:cNvSpPr/>
      </dsp:nvSpPr>
      <dsp:spPr>
        <a:xfrm>
          <a:off x="0" y="2408900"/>
          <a:ext cx="6666833" cy="207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99872" rIns="51742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400" kern="1200"/>
            <a:t>Entender patrones de correlación entre un conjunto de variables.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400" kern="1200"/>
            <a:t>Explicar la mayor cantidad de varianza con el modelo especificado.</a:t>
          </a:r>
          <a:endParaRPr lang="en-US" sz="2400" kern="1200"/>
        </a:p>
      </dsp:txBody>
      <dsp:txXfrm>
        <a:off x="0" y="2408900"/>
        <a:ext cx="6666833" cy="2079000"/>
      </dsp:txXfrm>
    </dsp:sp>
    <dsp:sp modelId="{4B79F41C-3849-2149-936D-C74C18F166E7}">
      <dsp:nvSpPr>
        <dsp:cNvPr id="0" name=""/>
        <dsp:cNvSpPr/>
      </dsp:nvSpPr>
      <dsp:spPr>
        <a:xfrm>
          <a:off x="333341" y="2054660"/>
          <a:ext cx="4666783" cy="70848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/>
            <a:t>Estadística básica de SEM implica:</a:t>
          </a:r>
          <a:endParaRPr lang="en-US" sz="2400" kern="1200"/>
        </a:p>
      </dsp:txBody>
      <dsp:txXfrm>
        <a:off x="367926" y="2089245"/>
        <a:ext cx="4597613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5B779-D788-374D-8B9F-3030AE6969E9}">
      <dsp:nvSpPr>
        <dsp:cNvPr id="0" name=""/>
        <dsp:cNvSpPr/>
      </dsp:nvSpPr>
      <dsp:spPr>
        <a:xfrm>
          <a:off x="0" y="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5FA902-E660-984F-99A9-7F76A3C605FE}">
      <dsp:nvSpPr>
        <dsp:cNvPr id="0" name=""/>
        <dsp:cNvSpPr/>
      </dsp:nvSpPr>
      <dsp:spPr>
        <a:xfrm>
          <a:off x="0" y="0"/>
          <a:ext cx="6666833" cy="272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500" kern="1200"/>
            <a:t>Cada teoría (modelo) implica un conjunto de correlaciones</a:t>
          </a:r>
          <a:endParaRPr lang="en-US" sz="3500" kern="1200"/>
        </a:p>
      </dsp:txBody>
      <dsp:txXfrm>
        <a:off x="0" y="0"/>
        <a:ext cx="6666833" cy="2726960"/>
      </dsp:txXfrm>
    </dsp:sp>
    <dsp:sp modelId="{9E83B0BE-4F6A-3347-B06D-379302BEDAD3}">
      <dsp:nvSpPr>
        <dsp:cNvPr id="0" name=""/>
        <dsp:cNvSpPr/>
      </dsp:nvSpPr>
      <dsp:spPr>
        <a:xfrm>
          <a:off x="0" y="272696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D6EA28-AE10-E847-A094-8348ACB46BE1}">
      <dsp:nvSpPr>
        <dsp:cNvPr id="0" name=""/>
        <dsp:cNvSpPr/>
      </dsp:nvSpPr>
      <dsp:spPr>
        <a:xfrm>
          <a:off x="0" y="2726960"/>
          <a:ext cx="6666833" cy="272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500" kern="1200" dirty="0"/>
            <a:t>La matriz de covarianza del modelo teórico debería ser capaz de reproducir la matriz de covarianza de los datos observados.  </a:t>
          </a:r>
          <a:endParaRPr lang="en-US" sz="3500" kern="1200" dirty="0"/>
        </a:p>
      </dsp:txBody>
      <dsp:txXfrm>
        <a:off x="0" y="2726960"/>
        <a:ext cx="6666833" cy="27269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6CFCC0-6260-2E45-863D-5718282E8821}">
      <dsp:nvSpPr>
        <dsp:cNvPr id="0" name=""/>
        <dsp:cNvSpPr/>
      </dsp:nvSpPr>
      <dsp:spPr>
        <a:xfrm>
          <a:off x="0" y="336740"/>
          <a:ext cx="6666833" cy="153971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800" kern="1200"/>
            <a:t>SEM permite examinar múltiples variables dependientes; mientras que la regresión permite una sola variable dependiente.</a:t>
          </a:r>
          <a:endParaRPr lang="en-US" sz="2800" kern="1200"/>
        </a:p>
      </dsp:txBody>
      <dsp:txXfrm>
        <a:off x="75163" y="411903"/>
        <a:ext cx="6516507" cy="1389393"/>
      </dsp:txXfrm>
    </dsp:sp>
    <dsp:sp modelId="{A0D5FDBA-32EE-964A-A651-FCD113572FFB}">
      <dsp:nvSpPr>
        <dsp:cNvPr id="0" name=""/>
        <dsp:cNvSpPr/>
      </dsp:nvSpPr>
      <dsp:spPr>
        <a:xfrm>
          <a:off x="0" y="1957100"/>
          <a:ext cx="6666833" cy="1539719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800" kern="1200"/>
            <a:t>SEM permite que las variables correlacionen; mientras que la regresión ajusta por los otras variables en el modelo.</a:t>
          </a:r>
          <a:endParaRPr lang="en-US" sz="2800" kern="1200"/>
        </a:p>
      </dsp:txBody>
      <dsp:txXfrm>
        <a:off x="75163" y="2032263"/>
        <a:ext cx="6516507" cy="1389393"/>
      </dsp:txXfrm>
    </dsp:sp>
    <dsp:sp modelId="{C29E8F1B-25B6-9D4E-9E6C-02057C531BEE}">
      <dsp:nvSpPr>
        <dsp:cNvPr id="0" name=""/>
        <dsp:cNvSpPr/>
      </dsp:nvSpPr>
      <dsp:spPr>
        <a:xfrm>
          <a:off x="0" y="3577460"/>
          <a:ext cx="6666833" cy="1539719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800" kern="1200"/>
            <a:t>SEM toma en cuenta errores de medición; mientras que la regresión presume una medición perfecta.</a:t>
          </a:r>
          <a:endParaRPr lang="en-US" sz="2800" kern="1200"/>
        </a:p>
      </dsp:txBody>
      <dsp:txXfrm>
        <a:off x="75163" y="3652623"/>
        <a:ext cx="6516507" cy="13893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BA36C4-564E-6A4C-8721-7AB4FE4DCF29}">
      <dsp:nvSpPr>
        <dsp:cNvPr id="0" name=""/>
        <dsp:cNvSpPr/>
      </dsp:nvSpPr>
      <dsp:spPr>
        <a:xfrm>
          <a:off x="0" y="140629"/>
          <a:ext cx="6666833" cy="7435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100" kern="1200"/>
            <a:t>Prueba de Teorías</a:t>
          </a:r>
          <a:endParaRPr lang="en-US" sz="3100" kern="1200"/>
        </a:p>
      </dsp:txBody>
      <dsp:txXfrm>
        <a:off x="36296" y="176925"/>
        <a:ext cx="6594241" cy="670943"/>
      </dsp:txXfrm>
    </dsp:sp>
    <dsp:sp modelId="{D08E92D5-374D-2A43-8E50-6B5C95FB813E}">
      <dsp:nvSpPr>
        <dsp:cNvPr id="0" name=""/>
        <dsp:cNvSpPr/>
      </dsp:nvSpPr>
      <dsp:spPr>
        <a:xfrm>
          <a:off x="0" y="884164"/>
          <a:ext cx="6666833" cy="1187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sz="2400" kern="1200"/>
            <a:t>Predicción/Asociación en modelos con múltiples variables dependientes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sz="2400" kern="1200"/>
            <a:t>Ajuste de modelo (model fit)</a:t>
          </a:r>
          <a:endParaRPr lang="en-US" sz="2400" kern="1200"/>
        </a:p>
      </dsp:txBody>
      <dsp:txXfrm>
        <a:off x="0" y="884164"/>
        <a:ext cx="6666833" cy="1187145"/>
      </dsp:txXfrm>
    </dsp:sp>
    <dsp:sp modelId="{AA674C6F-B696-A044-BD88-FC85DBE2B38C}">
      <dsp:nvSpPr>
        <dsp:cNvPr id="0" name=""/>
        <dsp:cNvSpPr/>
      </dsp:nvSpPr>
      <dsp:spPr>
        <a:xfrm>
          <a:off x="0" y="2071309"/>
          <a:ext cx="6666833" cy="743535"/>
        </a:xfrm>
        <a:prstGeom prst="roundRect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100" kern="1200"/>
            <a:t>Mediación-prueba de efectos indirectos</a:t>
          </a:r>
          <a:endParaRPr lang="en-US" sz="3100" kern="1200"/>
        </a:p>
      </dsp:txBody>
      <dsp:txXfrm>
        <a:off x="36296" y="2107605"/>
        <a:ext cx="6594241" cy="670943"/>
      </dsp:txXfrm>
    </dsp:sp>
    <dsp:sp modelId="{B6B9FB21-D0BF-8848-8E6D-31C1CCF85F6F}">
      <dsp:nvSpPr>
        <dsp:cNvPr id="0" name=""/>
        <dsp:cNvSpPr/>
      </dsp:nvSpPr>
      <dsp:spPr>
        <a:xfrm>
          <a:off x="0" y="2904125"/>
          <a:ext cx="6666833" cy="743535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100" kern="1200"/>
            <a:t>Moderación/Multi-Grupos</a:t>
          </a:r>
          <a:endParaRPr lang="en-US" sz="3100" kern="1200"/>
        </a:p>
      </dsp:txBody>
      <dsp:txXfrm>
        <a:off x="36296" y="2940421"/>
        <a:ext cx="6594241" cy="670943"/>
      </dsp:txXfrm>
    </dsp:sp>
    <dsp:sp modelId="{1A8EC0FF-F09B-A34F-A508-0906109FA427}">
      <dsp:nvSpPr>
        <dsp:cNvPr id="0" name=""/>
        <dsp:cNvSpPr/>
      </dsp:nvSpPr>
      <dsp:spPr>
        <a:xfrm>
          <a:off x="0" y="3736940"/>
          <a:ext cx="6666833" cy="743535"/>
        </a:xfrm>
        <a:prstGeom prst="roundRect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100" kern="1200"/>
            <a:t>Prueba de Invarianza entre Grupos</a:t>
          </a:r>
          <a:endParaRPr lang="en-US" sz="3100" kern="1200"/>
        </a:p>
      </dsp:txBody>
      <dsp:txXfrm>
        <a:off x="36296" y="3773236"/>
        <a:ext cx="6594241" cy="670943"/>
      </dsp:txXfrm>
    </dsp:sp>
    <dsp:sp modelId="{F4D9A66A-E146-B14B-9A6C-1EEA10D88BE2}">
      <dsp:nvSpPr>
        <dsp:cNvPr id="0" name=""/>
        <dsp:cNvSpPr/>
      </dsp:nvSpPr>
      <dsp:spPr>
        <a:xfrm>
          <a:off x="0" y="4569755"/>
          <a:ext cx="6666833" cy="743535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100" kern="1200"/>
            <a:t>Modelos longitudinales</a:t>
          </a:r>
          <a:endParaRPr lang="en-US" sz="3100" kern="1200"/>
        </a:p>
      </dsp:txBody>
      <dsp:txXfrm>
        <a:off x="36296" y="4606051"/>
        <a:ext cx="6594241" cy="6709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6AB9B-A7A1-3B43-8265-16326F6F98FA}">
      <dsp:nvSpPr>
        <dsp:cNvPr id="0" name=""/>
        <dsp:cNvSpPr/>
      </dsp:nvSpPr>
      <dsp:spPr>
        <a:xfrm>
          <a:off x="0" y="885604"/>
          <a:ext cx="6666833" cy="4110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604012" rIns="517420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900" kern="1200"/>
            <a:t>Latentes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900" kern="1200"/>
            <a:t>Observadas/Manifiestas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900" kern="1200"/>
            <a:t>Indicadores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900" kern="1200"/>
            <a:t>Variables Exógenas</a:t>
          </a:r>
          <a:endParaRPr lang="en-US" sz="2900" kern="1200"/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900" kern="1200"/>
            <a:t>VI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900" kern="1200"/>
            <a:t>Variables Endógenas</a:t>
          </a:r>
          <a:endParaRPr lang="en-US" sz="2900" kern="1200"/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900" kern="1200"/>
            <a:t>VD</a:t>
          </a:r>
          <a:endParaRPr lang="en-US" sz="2900" kern="1200"/>
        </a:p>
      </dsp:txBody>
      <dsp:txXfrm>
        <a:off x="0" y="885604"/>
        <a:ext cx="6666833" cy="4110750"/>
      </dsp:txXfrm>
    </dsp:sp>
    <dsp:sp modelId="{A3EB1681-4527-3F4E-86FA-A7F55D5CE118}">
      <dsp:nvSpPr>
        <dsp:cNvPr id="0" name=""/>
        <dsp:cNvSpPr/>
      </dsp:nvSpPr>
      <dsp:spPr>
        <a:xfrm>
          <a:off x="333341" y="457564"/>
          <a:ext cx="4666783" cy="8560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900" kern="1200"/>
            <a:t>Variables Utilizadas en SEM</a:t>
          </a:r>
          <a:endParaRPr lang="en-US" sz="2900" kern="1200"/>
        </a:p>
      </dsp:txBody>
      <dsp:txXfrm>
        <a:off x="375131" y="499354"/>
        <a:ext cx="4583203" cy="7725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BD7F6-7FBA-274C-B922-9AB4658CC6DD}">
      <dsp:nvSpPr>
        <dsp:cNvPr id="0" name=""/>
        <dsp:cNvSpPr/>
      </dsp:nvSpPr>
      <dsp:spPr>
        <a:xfrm>
          <a:off x="0" y="2663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C011E5-AD29-6747-B8C8-F130F5862054}">
      <dsp:nvSpPr>
        <dsp:cNvPr id="0" name=""/>
        <dsp:cNvSpPr/>
      </dsp:nvSpPr>
      <dsp:spPr>
        <a:xfrm>
          <a:off x="0" y="2663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800" kern="1200"/>
            <a:t>Tener sentido teórico</a:t>
          </a:r>
          <a:endParaRPr lang="en-US" sz="3800" kern="1200"/>
        </a:p>
      </dsp:txBody>
      <dsp:txXfrm>
        <a:off x="0" y="2663"/>
        <a:ext cx="6666833" cy="1816197"/>
      </dsp:txXfrm>
    </dsp:sp>
    <dsp:sp modelId="{9CE50366-DFD1-C344-9168-BDA838F99625}">
      <dsp:nvSpPr>
        <dsp:cNvPr id="0" name=""/>
        <dsp:cNvSpPr/>
      </dsp:nvSpPr>
      <dsp:spPr>
        <a:xfrm>
          <a:off x="0" y="1818861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A780DB-3250-314E-AC08-761E7B2C4809}">
      <dsp:nvSpPr>
        <dsp:cNvPr id="0" name=""/>
        <dsp:cNvSpPr/>
      </dsp:nvSpPr>
      <dsp:spPr>
        <a:xfrm>
          <a:off x="0" y="1818861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800" kern="1200"/>
            <a:t>Ser razonablemente parsimonioso</a:t>
          </a:r>
          <a:endParaRPr lang="en-US" sz="3800" kern="1200"/>
        </a:p>
      </dsp:txBody>
      <dsp:txXfrm>
        <a:off x="0" y="1818861"/>
        <a:ext cx="6666833" cy="1816197"/>
      </dsp:txXfrm>
    </dsp:sp>
    <dsp:sp modelId="{0EB56878-983D-A845-A1B8-EC1A95E26419}">
      <dsp:nvSpPr>
        <dsp:cNvPr id="0" name=""/>
        <dsp:cNvSpPr/>
      </dsp:nvSpPr>
      <dsp:spPr>
        <a:xfrm>
          <a:off x="0" y="3635058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1713D6-FD79-6649-99E8-BFAB6A843C37}">
      <dsp:nvSpPr>
        <dsp:cNvPr id="0" name=""/>
        <dsp:cNvSpPr/>
      </dsp:nvSpPr>
      <dsp:spPr>
        <a:xfrm>
          <a:off x="0" y="3635058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800" kern="1200"/>
            <a:t>Su correspondencia (ajuste) con sus datos que sea aceptable.</a:t>
          </a:r>
          <a:endParaRPr lang="en-US" sz="3800" kern="1200"/>
        </a:p>
      </dsp:txBody>
      <dsp:txXfrm>
        <a:off x="0" y="3635058"/>
        <a:ext cx="6666833" cy="1816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9E97A-2CFD-1840-BA8C-C75BFA5A45A5}" type="datetimeFigureOut">
              <a:rPr lang="es-ES_tradnl" smtClean="0"/>
              <a:t>10/2/22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B8063-E4B6-2842-B28C-6B0128FF23C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8892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s-PR" dirty="0"/>
              <a:t>Los análisis de primera generación, cuando se aplican a preguntas de invstigación, estos métodos pueden ser tanto confirmar a priori teorías establecidas o identificar patrones de relaciones en los datos. </a:t>
            </a:r>
          </a:p>
          <a:p>
            <a:pPr marL="171450" indent="-171450">
              <a:buFont typeface="Arial"/>
              <a:buChar char="•"/>
            </a:pPr>
            <a:r>
              <a:rPr lang="es-PR" dirty="0"/>
              <a:t>La distinción entre exploratorio y confirmatorio no siempre es tan simple de 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DB7D2-B997-2B4C-ADA7-31FEA6136690}" type="slidenum">
              <a:rPr lang="es-PR" smtClean="0"/>
              <a:t>2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2299261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A0D7-7A8B-6944-90D1-603CC52B4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126DB-C7DE-EE4A-8B3C-A0FE8DD42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56081-1149-A049-935C-88289352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B4B9-1B02-2C42-B2E8-72642BC155CB}" type="datetimeFigureOut">
              <a:rPr lang="es-ES_tradnl" smtClean="0"/>
              <a:t>10/2/22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7F510-8C5F-3444-868D-4601B6496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5080A-AC1E-4048-AC00-E6D60B79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5021-57FB-4D4C-A7A9-B91AE85110F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8751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6D89-62DE-7E4E-8FA4-90F00665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29C1A-208D-9B49-94BF-CA4281A2E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E7A7D-A33F-AB44-965B-74377311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B4B9-1B02-2C42-B2E8-72642BC155CB}" type="datetimeFigureOut">
              <a:rPr lang="es-ES_tradnl" smtClean="0"/>
              <a:t>10/2/22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66F12-ADEE-5444-B0DE-A9C73767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FB942-8509-294A-BA3D-2079FFE1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5021-57FB-4D4C-A7A9-B91AE85110F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7689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A4D0B-A375-7B40-84F8-ED9F50DD0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836C6-2E7C-244F-87A7-A2984257D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2048D-728D-3A41-BEB8-66508DD7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B4B9-1B02-2C42-B2E8-72642BC155CB}" type="datetimeFigureOut">
              <a:rPr lang="es-ES_tradnl" smtClean="0"/>
              <a:t>10/2/22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F2A41-D205-FD49-8677-C1B9B61EC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FE605-273D-6B41-8375-E97553801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5021-57FB-4D4C-A7A9-B91AE85110F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3462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128E-8C3C-4E46-AF36-B09793A37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45E6-4086-D345-A500-7B806A87A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750F1-E41E-7F4B-B3DD-2A722ED20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B4B9-1B02-2C42-B2E8-72642BC155CB}" type="datetimeFigureOut">
              <a:rPr lang="es-ES_tradnl" smtClean="0"/>
              <a:t>10/2/22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548D3-EDB9-1244-91F4-B8527693A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F5CBC-B68E-BD4C-A1A8-D98FD39D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5021-57FB-4D4C-A7A9-B91AE85110F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2450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C626-5D16-674B-A702-F7B37376F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5B840-A1BD-1141-B2EF-F3BAEFE09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88C4E-BE88-194B-9A0F-074A549B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B4B9-1B02-2C42-B2E8-72642BC155CB}" type="datetimeFigureOut">
              <a:rPr lang="es-ES_tradnl" smtClean="0"/>
              <a:t>10/2/22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05F15-1634-E04A-B545-D4E1FB530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C0F28-FB6E-CD43-87E2-2C467F74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5021-57FB-4D4C-A7A9-B91AE85110F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400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2E87-F9B4-254A-A7AF-AA395F23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C2408-D0D2-A943-953C-EA09A89F2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420A1-6FE8-EC44-AE5C-D0D1657CF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D76F4-08AD-1349-8774-78E35A28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B4B9-1B02-2C42-B2E8-72642BC155CB}" type="datetimeFigureOut">
              <a:rPr lang="es-ES_tradnl" smtClean="0"/>
              <a:t>10/2/22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D1D31-62F1-9741-896A-9DEE80023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19AFE-5B57-BA41-9478-686A4C70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5021-57FB-4D4C-A7A9-B91AE85110F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174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5BB11-D5A2-744B-AED3-4B12AABE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42806-BE97-0345-8463-278426652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DCC80-6CA2-8F47-8F3D-A9B2AF651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B3D4F-2C46-114A-AB4F-54BA04A1F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929DB3-1117-EE43-83BE-9515E2F82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026767-3640-164A-8851-208EC7A9B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B4B9-1B02-2C42-B2E8-72642BC155CB}" type="datetimeFigureOut">
              <a:rPr lang="es-ES_tradnl" smtClean="0"/>
              <a:t>10/2/22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66A4B2-807B-FF42-AD6E-396865C4E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57772-6C12-F147-A9A3-7C1CB5DD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5021-57FB-4D4C-A7A9-B91AE85110F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8680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3318F-DDE3-3E47-A550-219472F0A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FFE8C-1EF9-B343-973F-910338C9A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B4B9-1B02-2C42-B2E8-72642BC155CB}" type="datetimeFigureOut">
              <a:rPr lang="es-ES_tradnl" smtClean="0"/>
              <a:t>10/2/22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4E589-F5C7-474A-A902-420198D6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58883-8A9A-4947-9991-3EFE52DF7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5021-57FB-4D4C-A7A9-B91AE85110F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4022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8D5BE5-1604-E347-9FBB-44EDA464C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B4B9-1B02-2C42-B2E8-72642BC155CB}" type="datetimeFigureOut">
              <a:rPr lang="es-ES_tradnl" smtClean="0"/>
              <a:t>10/2/22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84F69-9C7B-A249-8C4D-5C4E4618B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0A5CB-CA41-6F49-B722-8ABE8281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5021-57FB-4D4C-A7A9-B91AE85110F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5930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7C12-5439-B14E-9E29-D6C857235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5F06-634A-7447-825D-E15AA9ACE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DE65E-CF7D-6940-A6FE-3FBAC82DC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3C3E6-4184-C040-B5E1-D3070CEA5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B4B9-1B02-2C42-B2E8-72642BC155CB}" type="datetimeFigureOut">
              <a:rPr lang="es-ES_tradnl" smtClean="0"/>
              <a:t>10/2/22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27D85-8521-124A-9E76-E0475BCCE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33C12-6788-6B4A-8C45-1A990133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5021-57FB-4D4C-A7A9-B91AE85110F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1614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5AC0E-318B-E442-B7E7-C4F42033F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D2908-0E59-6A4D-8F15-FD88C184D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6CC94-F62E-DE44-9F28-3B9C0E064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03C55-D290-0345-BE45-233031D89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B4B9-1B02-2C42-B2E8-72642BC155CB}" type="datetimeFigureOut">
              <a:rPr lang="es-ES_tradnl" smtClean="0"/>
              <a:t>10/2/22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2AD99-C157-864A-9A38-CBB7AE435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E2A4B-E68A-2B44-9986-D91354AFB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5021-57FB-4D4C-A7A9-B91AE85110F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799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F4777-65BF-244C-9901-CAE74ACBF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EB08B-B735-D046-A231-9E3A99D38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98B74-2E22-F440-82D4-A41082887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1B4B9-1B02-2C42-B2E8-72642BC155CB}" type="datetimeFigureOut">
              <a:rPr lang="es-ES_tradnl" smtClean="0"/>
              <a:t>10/2/22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689FB-41B5-864A-88BF-EBA6AFA5D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4D5D1-E7D3-5643-BB8A-C5A2B284F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05021-57FB-4D4C-A7A9-B91AE85110F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321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erosario@psm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2EFE45-9CE6-AA4A-BC03-1A19F2778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288" y="599215"/>
            <a:ext cx="7225748" cy="52928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6ADA60-63CE-8E48-8AAB-BCA44A82F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" y="1137068"/>
            <a:ext cx="4030822" cy="46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24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ES_tradnl" sz="4000">
                <a:solidFill>
                  <a:srgbClr val="FFFFFF"/>
                </a:solidFill>
              </a:rPr>
              <a:t>SEM vs. Regresión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2D21EB-28E1-462F-A872-FBC2884627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00133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9221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ES_tradnl" sz="4000">
                <a:solidFill>
                  <a:srgbClr val="FFFFFF"/>
                </a:solidFill>
              </a:rPr>
              <a:t>Usos de SEM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0EC665-6B4B-465D-8FB4-39086C1657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18609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9306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s-ES_tradnl" sz="4000">
                <a:solidFill>
                  <a:srgbClr val="FFFFFF"/>
                </a:solidFill>
              </a:rPr>
              <a:t>Consideraciones Importantes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s-ES_tradnl" sz="2000"/>
              <a:t>Tamaño de la muestra</a:t>
            </a:r>
          </a:p>
          <a:p>
            <a:pPr lvl="1"/>
            <a:r>
              <a:rPr lang="es-ES_tradnl" sz="2000"/>
              <a:t>SEM requiere tamaños de muestras grandes</a:t>
            </a:r>
          </a:p>
          <a:p>
            <a:pPr lvl="1"/>
            <a:r>
              <a:rPr lang="es-ES_tradnl" sz="2000"/>
              <a:t>El tamaño de la muestra va a depender de:</a:t>
            </a:r>
          </a:p>
          <a:p>
            <a:pPr lvl="2"/>
            <a:r>
              <a:rPr lang="es-ES_tradnl"/>
              <a:t>Complejidad del Modelo</a:t>
            </a:r>
          </a:p>
          <a:p>
            <a:pPr lvl="3"/>
            <a:r>
              <a:rPr lang="es-ES_tradnl" sz="2000"/>
              <a:t>Proporción del tamaño de la muestra y los parámetros estimados pueden fluctuar entre 5 a 20 (Bentler, &amp; Chou, 1987; Kline, 2016) </a:t>
            </a:r>
          </a:p>
          <a:p>
            <a:pPr lvl="2"/>
            <a:r>
              <a:rPr lang="es-ES_tradnl"/>
              <a:t>Calidad de los Datos</a:t>
            </a:r>
          </a:p>
          <a:p>
            <a:pPr lvl="3"/>
            <a:r>
              <a:rPr lang="es-ES_tradnl" sz="2000"/>
              <a:t>Se requieren muestras más grandes para datos que no se distribuyen normalmente.</a:t>
            </a:r>
          </a:p>
        </p:txBody>
      </p:sp>
    </p:spTree>
    <p:extLst>
      <p:ext uri="{BB962C8B-B14F-4D97-AF65-F5344CB8AC3E}">
        <p14:creationId xmlns:p14="http://schemas.microsoft.com/office/powerpoint/2010/main" val="2562112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ES_tradnl" sz="4000">
                <a:solidFill>
                  <a:srgbClr val="FFFFFF"/>
                </a:solidFill>
              </a:rPr>
              <a:t>Conceptos Básicos de SEM</a:t>
            </a:r>
            <a:br>
              <a:rPr lang="es-ES_tradnl" sz="4000">
                <a:solidFill>
                  <a:srgbClr val="FFFFFF"/>
                </a:solidFill>
              </a:rPr>
            </a:br>
            <a:endParaRPr lang="es-ES_tradnl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5C1D92-B2F1-46C8-A083-AD6B60A916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70851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9807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9018A0-5DE6-4CC9-AB25-675616AF7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24400" cy="6858000"/>
            <a:chOff x="7467600" y="0"/>
            <a:chExt cx="47244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AD5C302-E4AF-4B3F-818D-17AEA68E7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D27820F-8F33-4F10-AFA0-72D2722D2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B88B599-C539-4F18-A32A-40207EC6E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24401" cy="6858000"/>
          </a:xfrm>
          <a:custGeom>
            <a:avLst/>
            <a:gdLst>
              <a:gd name="connsiteX0" fmla="*/ 369702 w 4724401"/>
              <a:gd name="connsiteY0" fmla="*/ 6712169 h 6858000"/>
              <a:gd name="connsiteX1" fmla="*/ 366575 w 4724401"/>
              <a:gd name="connsiteY1" fmla="*/ 6715556 h 6858000"/>
              <a:gd name="connsiteX2" fmla="*/ 371637 w 4724401"/>
              <a:gd name="connsiteY2" fmla="*/ 6713954 h 6858000"/>
              <a:gd name="connsiteX3" fmla="*/ 1019354 w 4724401"/>
              <a:gd name="connsiteY3" fmla="*/ 6315006 h 6858000"/>
              <a:gd name="connsiteX4" fmla="*/ 441046 w 4724401"/>
              <a:gd name="connsiteY4" fmla="*/ 6691153 h 6858000"/>
              <a:gd name="connsiteX5" fmla="*/ 1019354 w 4724401"/>
              <a:gd name="connsiteY5" fmla="*/ 6315006 h 6858000"/>
              <a:gd name="connsiteX6" fmla="*/ 991680 w 4724401"/>
              <a:gd name="connsiteY6" fmla="*/ 6298413 h 6858000"/>
              <a:gd name="connsiteX7" fmla="*/ 409060 w 4724401"/>
              <a:gd name="connsiteY7" fmla="*/ 6671470 h 6858000"/>
              <a:gd name="connsiteX8" fmla="*/ 991680 w 4724401"/>
              <a:gd name="connsiteY8" fmla="*/ 6298413 h 6858000"/>
              <a:gd name="connsiteX9" fmla="*/ 4724401 w 4724401"/>
              <a:gd name="connsiteY9" fmla="*/ 6289099 h 6858000"/>
              <a:gd name="connsiteX10" fmla="*/ 4724401 w 4724401"/>
              <a:gd name="connsiteY10" fmla="*/ 6407899 h 6858000"/>
              <a:gd name="connsiteX11" fmla="*/ 4689678 w 4724401"/>
              <a:gd name="connsiteY11" fmla="*/ 6440241 h 6858000"/>
              <a:gd name="connsiteX12" fmla="*/ 4477543 w 4724401"/>
              <a:gd name="connsiteY12" fmla="*/ 6674836 h 6858000"/>
              <a:gd name="connsiteX13" fmla="*/ 4329957 w 4724401"/>
              <a:gd name="connsiteY13" fmla="*/ 6858000 h 6858000"/>
              <a:gd name="connsiteX14" fmla="*/ 4218595 w 4724401"/>
              <a:gd name="connsiteY14" fmla="*/ 6858000 h 6858000"/>
              <a:gd name="connsiteX15" fmla="*/ 4368888 w 4724401"/>
              <a:gd name="connsiteY15" fmla="*/ 6668412 h 6858000"/>
              <a:gd name="connsiteX16" fmla="*/ 4563091 w 4724401"/>
              <a:gd name="connsiteY16" fmla="*/ 6442508 h 6858000"/>
              <a:gd name="connsiteX17" fmla="*/ 4660205 w 4724401"/>
              <a:gd name="connsiteY17" fmla="*/ 6345369 h 6858000"/>
              <a:gd name="connsiteX18" fmla="*/ 4724401 w 4724401"/>
              <a:gd name="connsiteY18" fmla="*/ 6198577 h 6858000"/>
              <a:gd name="connsiteX19" fmla="*/ 4724401 w 4724401"/>
              <a:gd name="connsiteY19" fmla="*/ 6238480 h 6858000"/>
              <a:gd name="connsiteX20" fmla="*/ 4689789 w 4724401"/>
              <a:gd name="connsiteY20" fmla="*/ 6268382 h 6858000"/>
              <a:gd name="connsiteX21" fmla="*/ 4418722 w 4724401"/>
              <a:gd name="connsiteY21" fmla="*/ 6570886 h 6858000"/>
              <a:gd name="connsiteX22" fmla="*/ 4214944 w 4724401"/>
              <a:gd name="connsiteY22" fmla="*/ 6858000 h 6858000"/>
              <a:gd name="connsiteX23" fmla="*/ 4177898 w 4724401"/>
              <a:gd name="connsiteY23" fmla="*/ 6858000 h 6858000"/>
              <a:gd name="connsiteX24" fmla="*/ 4391597 w 4724401"/>
              <a:gd name="connsiteY24" fmla="*/ 6556370 h 6858000"/>
              <a:gd name="connsiteX25" fmla="*/ 4668889 w 4724401"/>
              <a:gd name="connsiteY25" fmla="*/ 6246399 h 6858000"/>
              <a:gd name="connsiteX26" fmla="*/ 4724401 w 4724401"/>
              <a:gd name="connsiteY26" fmla="*/ 5924240 h 6858000"/>
              <a:gd name="connsiteX27" fmla="*/ 4724401 w 4724401"/>
              <a:gd name="connsiteY27" fmla="*/ 6044002 h 6858000"/>
              <a:gd name="connsiteX28" fmla="*/ 4695216 w 4724401"/>
              <a:gd name="connsiteY28" fmla="*/ 6071545 h 6858000"/>
              <a:gd name="connsiteX29" fmla="*/ 4317146 w 4724401"/>
              <a:gd name="connsiteY29" fmla="*/ 6587716 h 6858000"/>
              <a:gd name="connsiteX30" fmla="*/ 4171627 w 4724401"/>
              <a:gd name="connsiteY30" fmla="*/ 6858000 h 6858000"/>
              <a:gd name="connsiteX31" fmla="*/ 4081585 w 4724401"/>
              <a:gd name="connsiteY31" fmla="*/ 6858000 h 6858000"/>
              <a:gd name="connsiteX32" fmla="*/ 4238603 w 4724401"/>
              <a:gd name="connsiteY32" fmla="*/ 6559341 h 6858000"/>
              <a:gd name="connsiteX33" fmla="*/ 4620848 w 4724401"/>
              <a:gd name="connsiteY33" fmla="*/ 6021419 h 6858000"/>
              <a:gd name="connsiteX34" fmla="*/ 103333 w 4724401"/>
              <a:gd name="connsiteY34" fmla="*/ 5699602 h 6858000"/>
              <a:gd name="connsiteX35" fmla="*/ 233938 w 4724401"/>
              <a:gd name="connsiteY35" fmla="*/ 5809416 h 6858000"/>
              <a:gd name="connsiteX36" fmla="*/ 883580 w 4724401"/>
              <a:gd name="connsiteY36" fmla="*/ 6180710 h 6858000"/>
              <a:gd name="connsiteX37" fmla="*/ 487337 w 4724401"/>
              <a:gd name="connsiteY37" fmla="*/ 5950182 h 6858000"/>
              <a:gd name="connsiteX38" fmla="*/ 354051 w 4724401"/>
              <a:gd name="connsiteY38" fmla="*/ 5854912 h 6858000"/>
              <a:gd name="connsiteX39" fmla="*/ 195436 w 4724401"/>
              <a:gd name="connsiteY39" fmla="*/ 5755068 h 6858000"/>
              <a:gd name="connsiteX40" fmla="*/ 51253 w 4724401"/>
              <a:gd name="connsiteY40" fmla="*/ 5631825 h 6858000"/>
              <a:gd name="connsiteX41" fmla="*/ 211622 w 4724401"/>
              <a:gd name="connsiteY41" fmla="*/ 5728803 h 6858000"/>
              <a:gd name="connsiteX42" fmla="*/ 371652 w 4724401"/>
              <a:gd name="connsiteY42" fmla="*/ 5829062 h 6858000"/>
              <a:gd name="connsiteX43" fmla="*/ 505903 w 4724401"/>
              <a:gd name="connsiteY43" fmla="*/ 5925221 h 6858000"/>
              <a:gd name="connsiteX44" fmla="*/ 899240 w 4724401"/>
              <a:gd name="connsiteY44" fmla="*/ 6153068 h 6858000"/>
              <a:gd name="connsiteX45" fmla="*/ 988114 w 4724401"/>
              <a:gd name="connsiteY45" fmla="*/ 6174204 h 6858000"/>
              <a:gd name="connsiteX46" fmla="*/ 845971 w 4724401"/>
              <a:gd name="connsiteY46" fmla="*/ 6067177 h 6858000"/>
              <a:gd name="connsiteX47" fmla="*/ 448057 w 4724401"/>
              <a:gd name="connsiteY47" fmla="*/ 5841376 h 6858000"/>
              <a:gd name="connsiteX48" fmla="*/ 51253 w 4724401"/>
              <a:gd name="connsiteY48" fmla="*/ 5631825 h 6858000"/>
              <a:gd name="connsiteX49" fmla="*/ 2606687 w 4724401"/>
              <a:gd name="connsiteY49" fmla="*/ 5630718 h 6858000"/>
              <a:gd name="connsiteX50" fmla="*/ 2645658 w 4724401"/>
              <a:gd name="connsiteY50" fmla="*/ 6640259 h 6858000"/>
              <a:gd name="connsiteX51" fmla="*/ 2606687 w 4724401"/>
              <a:gd name="connsiteY51" fmla="*/ 5630718 h 6858000"/>
              <a:gd name="connsiteX52" fmla="*/ 3642057 w 4724401"/>
              <a:gd name="connsiteY52" fmla="*/ 5573487 h 6858000"/>
              <a:gd name="connsiteX53" fmla="*/ 3632981 w 4724401"/>
              <a:gd name="connsiteY53" fmla="*/ 5579437 h 6858000"/>
              <a:gd name="connsiteX54" fmla="*/ 3382436 w 4724401"/>
              <a:gd name="connsiteY54" fmla="*/ 5952726 h 6858000"/>
              <a:gd name="connsiteX55" fmla="*/ 3191929 w 4724401"/>
              <a:gd name="connsiteY55" fmla="*/ 6662669 h 6858000"/>
              <a:gd name="connsiteX56" fmla="*/ 3369898 w 4724401"/>
              <a:gd name="connsiteY56" fmla="*/ 6081771 h 6858000"/>
              <a:gd name="connsiteX57" fmla="*/ 3642057 w 4724401"/>
              <a:gd name="connsiteY57" fmla="*/ 5573487 h 6858000"/>
              <a:gd name="connsiteX58" fmla="*/ 2650666 w 4724401"/>
              <a:gd name="connsiteY58" fmla="*/ 5530686 h 6858000"/>
              <a:gd name="connsiteX59" fmla="*/ 2650249 w 4724401"/>
              <a:gd name="connsiteY59" fmla="*/ 5532101 h 6858000"/>
              <a:gd name="connsiteX60" fmla="*/ 2663808 w 4724401"/>
              <a:gd name="connsiteY60" fmla="*/ 6535215 h 6858000"/>
              <a:gd name="connsiteX61" fmla="*/ 2665418 w 4724401"/>
              <a:gd name="connsiteY61" fmla="*/ 6132756 h 6858000"/>
              <a:gd name="connsiteX62" fmla="*/ 2650666 w 4724401"/>
              <a:gd name="connsiteY62" fmla="*/ 5530686 h 6858000"/>
              <a:gd name="connsiteX63" fmla="*/ 2680277 w 4724401"/>
              <a:gd name="connsiteY63" fmla="*/ 5479204 h 6858000"/>
              <a:gd name="connsiteX64" fmla="*/ 2678972 w 4724401"/>
              <a:gd name="connsiteY64" fmla="*/ 5481582 h 6858000"/>
              <a:gd name="connsiteX65" fmla="*/ 2696666 w 4724401"/>
              <a:gd name="connsiteY65" fmla="*/ 6133836 h 6858000"/>
              <a:gd name="connsiteX66" fmla="*/ 2695769 w 4724401"/>
              <a:gd name="connsiteY66" fmla="*/ 6390955 h 6858000"/>
              <a:gd name="connsiteX67" fmla="*/ 2739893 w 4724401"/>
              <a:gd name="connsiteY67" fmla="*/ 6108357 h 6858000"/>
              <a:gd name="connsiteX68" fmla="*/ 2680277 w 4724401"/>
              <a:gd name="connsiteY68" fmla="*/ 5479204 h 6858000"/>
              <a:gd name="connsiteX69" fmla="*/ 1132195 w 4724401"/>
              <a:gd name="connsiteY69" fmla="*/ 5467980 h 6858000"/>
              <a:gd name="connsiteX70" fmla="*/ 1679056 w 4724401"/>
              <a:gd name="connsiteY70" fmla="*/ 5516907 h 6858000"/>
              <a:gd name="connsiteX71" fmla="*/ 2128648 w 4724401"/>
              <a:gd name="connsiteY71" fmla="*/ 5474249 h 6858000"/>
              <a:gd name="connsiteX72" fmla="*/ 1825619 w 4724401"/>
              <a:gd name="connsiteY72" fmla="*/ 5478447 h 6858000"/>
              <a:gd name="connsiteX73" fmla="*/ 1737798 w 4724401"/>
              <a:gd name="connsiteY73" fmla="*/ 5483353 h 6858000"/>
              <a:gd name="connsiteX74" fmla="*/ 1132195 w 4724401"/>
              <a:gd name="connsiteY74" fmla="*/ 5467980 h 6858000"/>
              <a:gd name="connsiteX75" fmla="*/ 1456157 w 4724401"/>
              <a:gd name="connsiteY75" fmla="*/ 5371404 h 6858000"/>
              <a:gd name="connsiteX76" fmla="*/ 1244432 w 4724401"/>
              <a:gd name="connsiteY76" fmla="*/ 5385601 h 6858000"/>
              <a:gd name="connsiteX77" fmla="*/ 973990 w 4724401"/>
              <a:gd name="connsiteY77" fmla="*/ 5424940 h 6858000"/>
              <a:gd name="connsiteX78" fmla="*/ 1103809 w 4724401"/>
              <a:gd name="connsiteY78" fmla="*/ 5433720 h 6858000"/>
              <a:gd name="connsiteX79" fmla="*/ 1123454 w 4724401"/>
              <a:gd name="connsiteY79" fmla="*/ 5435727 h 6858000"/>
              <a:gd name="connsiteX80" fmla="*/ 1737017 w 4724401"/>
              <a:gd name="connsiteY80" fmla="*/ 5452183 h 6858000"/>
              <a:gd name="connsiteX81" fmla="*/ 1824397 w 4724401"/>
              <a:gd name="connsiteY81" fmla="*/ 5447757 h 6858000"/>
              <a:gd name="connsiteX82" fmla="*/ 2070059 w 4724401"/>
              <a:gd name="connsiteY82" fmla="*/ 5441660 h 6858000"/>
              <a:gd name="connsiteX83" fmla="*/ 1456157 w 4724401"/>
              <a:gd name="connsiteY83" fmla="*/ 5371404 h 6858000"/>
              <a:gd name="connsiteX84" fmla="*/ 4724401 w 4724401"/>
              <a:gd name="connsiteY84" fmla="*/ 5202141 h 6858000"/>
              <a:gd name="connsiteX85" fmla="*/ 4724401 w 4724401"/>
              <a:gd name="connsiteY85" fmla="*/ 5319690 h 6858000"/>
              <a:gd name="connsiteX86" fmla="*/ 4690088 w 4724401"/>
              <a:gd name="connsiteY86" fmla="*/ 5349711 h 6858000"/>
              <a:gd name="connsiteX87" fmla="*/ 4463413 w 4724401"/>
              <a:gd name="connsiteY87" fmla="*/ 5615162 h 6858000"/>
              <a:gd name="connsiteX88" fmla="*/ 4358134 w 4724401"/>
              <a:gd name="connsiteY88" fmla="*/ 5742791 h 6858000"/>
              <a:gd name="connsiteX89" fmla="*/ 4376219 w 4724401"/>
              <a:gd name="connsiteY89" fmla="*/ 5729027 h 6858000"/>
              <a:gd name="connsiteX90" fmla="*/ 4582340 w 4724401"/>
              <a:gd name="connsiteY90" fmla="*/ 5561037 h 6858000"/>
              <a:gd name="connsiteX91" fmla="*/ 4694684 w 4724401"/>
              <a:gd name="connsiteY91" fmla="*/ 5447098 h 6858000"/>
              <a:gd name="connsiteX92" fmla="*/ 4724401 w 4724401"/>
              <a:gd name="connsiteY92" fmla="*/ 5415874 h 6858000"/>
              <a:gd name="connsiteX93" fmla="*/ 4724401 w 4724401"/>
              <a:gd name="connsiteY93" fmla="*/ 5461678 h 6858000"/>
              <a:gd name="connsiteX94" fmla="*/ 4718341 w 4724401"/>
              <a:gd name="connsiteY94" fmla="*/ 5468043 h 6858000"/>
              <a:gd name="connsiteX95" fmla="*/ 4604655 w 4724401"/>
              <a:gd name="connsiteY95" fmla="*/ 5583434 h 6858000"/>
              <a:gd name="connsiteX96" fmla="*/ 4565074 w 4724401"/>
              <a:gd name="connsiteY96" fmla="*/ 5618550 h 6858000"/>
              <a:gd name="connsiteX97" fmla="*/ 4682209 w 4724401"/>
              <a:gd name="connsiteY97" fmla="*/ 5532923 h 6858000"/>
              <a:gd name="connsiteX98" fmla="*/ 4724401 w 4724401"/>
              <a:gd name="connsiteY98" fmla="*/ 5499248 h 6858000"/>
              <a:gd name="connsiteX99" fmla="*/ 4724401 w 4724401"/>
              <a:gd name="connsiteY99" fmla="*/ 5608295 h 6858000"/>
              <a:gd name="connsiteX100" fmla="*/ 4713577 w 4724401"/>
              <a:gd name="connsiteY100" fmla="*/ 5616803 h 6858000"/>
              <a:gd name="connsiteX101" fmla="*/ 3989559 w 4724401"/>
              <a:gd name="connsiteY101" fmla="*/ 6145945 h 6858000"/>
              <a:gd name="connsiteX102" fmla="*/ 3939824 w 4724401"/>
              <a:gd name="connsiteY102" fmla="*/ 6066900 h 6858000"/>
              <a:gd name="connsiteX103" fmla="*/ 4584537 w 4724401"/>
              <a:gd name="connsiteY103" fmla="*/ 5324826 h 6858000"/>
              <a:gd name="connsiteX104" fmla="*/ 4682005 w 4724401"/>
              <a:gd name="connsiteY104" fmla="*/ 5231398 h 6858000"/>
              <a:gd name="connsiteX105" fmla="*/ 1903353 w 4724401"/>
              <a:gd name="connsiteY105" fmla="*/ 5044827 h 6858000"/>
              <a:gd name="connsiteX106" fmla="*/ 1936931 w 4724401"/>
              <a:gd name="connsiteY106" fmla="*/ 5093954 h 6858000"/>
              <a:gd name="connsiteX107" fmla="*/ 2195868 w 4724401"/>
              <a:gd name="connsiteY107" fmla="*/ 5396574 h 6858000"/>
              <a:gd name="connsiteX108" fmla="*/ 2088852 w 4724401"/>
              <a:gd name="connsiteY108" fmla="*/ 5166123 h 6858000"/>
              <a:gd name="connsiteX109" fmla="*/ 1958241 w 4724401"/>
              <a:gd name="connsiteY109" fmla="*/ 5067955 h 6858000"/>
              <a:gd name="connsiteX110" fmla="*/ 1903353 w 4724401"/>
              <a:gd name="connsiteY110" fmla="*/ 5044827 h 6858000"/>
              <a:gd name="connsiteX111" fmla="*/ 1979378 w 4724401"/>
              <a:gd name="connsiteY111" fmla="*/ 4769504 h 6858000"/>
              <a:gd name="connsiteX112" fmla="*/ 2882120 w 4724401"/>
              <a:gd name="connsiteY112" fmla="*/ 5064547 h 6858000"/>
              <a:gd name="connsiteX113" fmla="*/ 2793103 w 4724401"/>
              <a:gd name="connsiteY113" fmla="*/ 5039699 h 6858000"/>
              <a:gd name="connsiteX114" fmla="*/ 2770041 w 4724401"/>
              <a:gd name="connsiteY114" fmla="*/ 5033634 h 6858000"/>
              <a:gd name="connsiteX115" fmla="*/ 1979378 w 4724401"/>
              <a:gd name="connsiteY115" fmla="*/ 4769504 h 6858000"/>
              <a:gd name="connsiteX116" fmla="*/ 1927410 w 4724401"/>
              <a:gd name="connsiteY116" fmla="*/ 4716164 h 6858000"/>
              <a:gd name="connsiteX117" fmla="*/ 1959587 w 4724401"/>
              <a:gd name="connsiteY117" fmla="*/ 4728849 h 6858000"/>
              <a:gd name="connsiteX118" fmla="*/ 2777707 w 4724401"/>
              <a:gd name="connsiteY118" fmla="*/ 5003991 h 6858000"/>
              <a:gd name="connsiteX119" fmla="*/ 2800768 w 4724401"/>
              <a:gd name="connsiteY119" fmla="*/ 5010056 h 6858000"/>
              <a:gd name="connsiteX120" fmla="*/ 2879408 w 4724401"/>
              <a:gd name="connsiteY120" fmla="*/ 5031590 h 6858000"/>
              <a:gd name="connsiteX121" fmla="*/ 2862295 w 4724401"/>
              <a:gd name="connsiteY121" fmla="*/ 5022958 h 6858000"/>
              <a:gd name="connsiteX122" fmla="*/ 2813343 w 4724401"/>
              <a:gd name="connsiteY122" fmla="*/ 4998369 h 6858000"/>
              <a:gd name="connsiteX123" fmla="*/ 2646245 w 4724401"/>
              <a:gd name="connsiteY123" fmla="*/ 4930999 h 6858000"/>
              <a:gd name="connsiteX124" fmla="*/ 1999243 w 4724401"/>
              <a:gd name="connsiteY124" fmla="*/ 4730524 h 6858000"/>
              <a:gd name="connsiteX125" fmla="*/ 1979527 w 4724401"/>
              <a:gd name="connsiteY125" fmla="*/ 4726651 h 6858000"/>
              <a:gd name="connsiteX126" fmla="*/ 1997014 w 4724401"/>
              <a:gd name="connsiteY126" fmla="*/ 4698007 h 6858000"/>
              <a:gd name="connsiteX127" fmla="*/ 2005458 w 4724401"/>
              <a:gd name="connsiteY127" fmla="*/ 4699540 h 6858000"/>
              <a:gd name="connsiteX128" fmla="*/ 2657186 w 4724401"/>
              <a:gd name="connsiteY128" fmla="*/ 4901687 h 6858000"/>
              <a:gd name="connsiteX129" fmla="*/ 2826662 w 4724401"/>
              <a:gd name="connsiteY129" fmla="*/ 4970362 h 6858000"/>
              <a:gd name="connsiteX130" fmla="*/ 2876100 w 4724401"/>
              <a:gd name="connsiteY130" fmla="*/ 4995397 h 6858000"/>
              <a:gd name="connsiteX131" fmla="*/ 3042600 w 4724401"/>
              <a:gd name="connsiteY131" fmla="*/ 5059532 h 6858000"/>
              <a:gd name="connsiteX132" fmla="*/ 1997014 w 4724401"/>
              <a:gd name="connsiteY132" fmla="*/ 4698007 h 6858000"/>
              <a:gd name="connsiteX133" fmla="*/ 2305292 w 4724401"/>
              <a:gd name="connsiteY133" fmla="*/ 4219492 h 6858000"/>
              <a:gd name="connsiteX134" fmla="*/ 3360922 w 4724401"/>
              <a:gd name="connsiteY134" fmla="*/ 4529373 h 6858000"/>
              <a:gd name="connsiteX135" fmla="*/ 3492420 w 4724401"/>
              <a:gd name="connsiteY135" fmla="*/ 4510145 h 6858000"/>
              <a:gd name="connsiteX136" fmla="*/ 3364086 w 4724401"/>
              <a:gd name="connsiteY136" fmla="*/ 4480340 h 6858000"/>
              <a:gd name="connsiteX137" fmla="*/ 3225818 w 4724401"/>
              <a:gd name="connsiteY137" fmla="*/ 4411822 h 6858000"/>
              <a:gd name="connsiteX138" fmla="*/ 3129696 w 4724401"/>
              <a:gd name="connsiteY138" fmla="*/ 4360704 h 6858000"/>
              <a:gd name="connsiteX139" fmla="*/ 2814545 w 4724401"/>
              <a:gd name="connsiteY139" fmla="*/ 4282955 h 6858000"/>
              <a:gd name="connsiteX140" fmla="*/ 2305292 w 4724401"/>
              <a:gd name="connsiteY140" fmla="*/ 4219492 h 6858000"/>
              <a:gd name="connsiteX141" fmla="*/ 2626982 w 4724401"/>
              <a:gd name="connsiteY141" fmla="*/ 4206450 h 6858000"/>
              <a:gd name="connsiteX142" fmla="*/ 2490617 w 4724401"/>
              <a:gd name="connsiteY142" fmla="*/ 4206951 h 6858000"/>
              <a:gd name="connsiteX143" fmla="*/ 2819869 w 4724401"/>
              <a:gd name="connsiteY143" fmla="*/ 4252936 h 6858000"/>
              <a:gd name="connsiteX144" fmla="*/ 3143018 w 4724401"/>
              <a:gd name="connsiteY144" fmla="*/ 4332698 h 6858000"/>
              <a:gd name="connsiteX145" fmla="*/ 3241520 w 4724401"/>
              <a:gd name="connsiteY145" fmla="*/ 4385112 h 6858000"/>
              <a:gd name="connsiteX146" fmla="*/ 3374575 w 4724401"/>
              <a:gd name="connsiteY146" fmla="*/ 4451517 h 6858000"/>
              <a:gd name="connsiteX147" fmla="*/ 3505221 w 4724401"/>
              <a:gd name="connsiteY147" fmla="*/ 4480757 h 6858000"/>
              <a:gd name="connsiteX148" fmla="*/ 2626982 w 4724401"/>
              <a:gd name="connsiteY148" fmla="*/ 4206450 h 6858000"/>
              <a:gd name="connsiteX149" fmla="*/ 1310106 w 4724401"/>
              <a:gd name="connsiteY149" fmla="*/ 3943217 h 6858000"/>
              <a:gd name="connsiteX150" fmla="*/ 854994 w 4724401"/>
              <a:gd name="connsiteY150" fmla="*/ 4399136 h 6858000"/>
              <a:gd name="connsiteX151" fmla="*/ 742462 w 4724401"/>
              <a:gd name="connsiteY151" fmla="*/ 4594648 h 6858000"/>
              <a:gd name="connsiteX152" fmla="*/ 820602 w 4724401"/>
              <a:gd name="connsiteY152" fmla="*/ 4485915 h 6858000"/>
              <a:gd name="connsiteX153" fmla="*/ 878295 w 4724401"/>
              <a:gd name="connsiteY153" fmla="*/ 4403594 h 6858000"/>
              <a:gd name="connsiteX154" fmla="*/ 1240607 w 4724401"/>
              <a:gd name="connsiteY154" fmla="*/ 4010401 h 6858000"/>
              <a:gd name="connsiteX155" fmla="*/ 1423113 w 4724401"/>
              <a:gd name="connsiteY155" fmla="*/ 3874565 h 6858000"/>
              <a:gd name="connsiteX156" fmla="*/ 1260565 w 4724401"/>
              <a:gd name="connsiteY156" fmla="*/ 4031982 h 6858000"/>
              <a:gd name="connsiteX157" fmla="*/ 901900 w 4724401"/>
              <a:gd name="connsiteY157" fmla="*/ 4421236 h 6858000"/>
              <a:gd name="connsiteX158" fmla="*/ 845044 w 4724401"/>
              <a:gd name="connsiteY158" fmla="*/ 4502436 h 6858000"/>
              <a:gd name="connsiteX159" fmla="*/ 685926 w 4724401"/>
              <a:gd name="connsiteY159" fmla="*/ 4703069 h 6858000"/>
              <a:gd name="connsiteX160" fmla="*/ 684248 w 4724401"/>
              <a:gd name="connsiteY160" fmla="*/ 4706721 h 6858000"/>
              <a:gd name="connsiteX161" fmla="*/ 1423113 w 4724401"/>
              <a:gd name="connsiteY161" fmla="*/ 3874565 h 6858000"/>
              <a:gd name="connsiteX162" fmla="*/ 3316479 w 4724401"/>
              <a:gd name="connsiteY162" fmla="*/ 3872136 h 6858000"/>
              <a:gd name="connsiteX163" fmla="*/ 3546806 w 4724401"/>
              <a:gd name="connsiteY163" fmla="*/ 4356139 h 6858000"/>
              <a:gd name="connsiteX164" fmla="*/ 3364433 w 4724401"/>
              <a:gd name="connsiteY164" fmla="*/ 3953121 h 6858000"/>
              <a:gd name="connsiteX165" fmla="*/ 3291335 w 4724401"/>
              <a:gd name="connsiteY165" fmla="*/ 3767420 h 6858000"/>
              <a:gd name="connsiteX166" fmla="*/ 3390805 w 4724401"/>
              <a:gd name="connsiteY166" fmla="*/ 3937163 h 6858000"/>
              <a:gd name="connsiteX167" fmla="*/ 3579062 w 4724401"/>
              <a:gd name="connsiteY167" fmla="*/ 4359040 h 6858000"/>
              <a:gd name="connsiteX168" fmla="*/ 3467355 w 4724401"/>
              <a:gd name="connsiteY168" fmla="*/ 3988130 h 6858000"/>
              <a:gd name="connsiteX169" fmla="*/ 3310753 w 4724401"/>
              <a:gd name="connsiteY169" fmla="*/ 3787140 h 6858000"/>
              <a:gd name="connsiteX170" fmla="*/ 3291335 w 4724401"/>
              <a:gd name="connsiteY170" fmla="*/ 3767420 h 6858000"/>
              <a:gd name="connsiteX171" fmla="*/ 1635889 w 4724401"/>
              <a:gd name="connsiteY171" fmla="*/ 3709494 h 6858000"/>
              <a:gd name="connsiteX172" fmla="*/ 1634800 w 4724401"/>
              <a:gd name="connsiteY172" fmla="*/ 3731111 h 6858000"/>
              <a:gd name="connsiteX173" fmla="*/ 1635889 w 4724401"/>
              <a:gd name="connsiteY173" fmla="*/ 3709494 h 6858000"/>
              <a:gd name="connsiteX174" fmla="*/ 1510397 w 4724401"/>
              <a:gd name="connsiteY174" fmla="*/ 3684705 h 6858000"/>
              <a:gd name="connsiteX175" fmla="*/ 1146550 w 4724401"/>
              <a:gd name="connsiteY175" fmla="*/ 3802012 h 6858000"/>
              <a:gd name="connsiteX176" fmla="*/ 698834 w 4724401"/>
              <a:gd name="connsiteY176" fmla="*/ 3952272 h 6858000"/>
              <a:gd name="connsiteX177" fmla="*/ 34256 w 4724401"/>
              <a:gd name="connsiteY177" fmla="*/ 4347603 h 6858000"/>
              <a:gd name="connsiteX178" fmla="*/ 527241 w 4724401"/>
              <a:gd name="connsiteY178" fmla="*/ 4065078 h 6858000"/>
              <a:gd name="connsiteX179" fmla="*/ 1510397 w 4724401"/>
              <a:gd name="connsiteY179" fmla="*/ 3684705 h 6858000"/>
              <a:gd name="connsiteX180" fmla="*/ 1313114 w 4724401"/>
              <a:gd name="connsiteY180" fmla="*/ 3655216 h 6858000"/>
              <a:gd name="connsiteX181" fmla="*/ 1109304 w 4724401"/>
              <a:gd name="connsiteY181" fmla="*/ 3669030 h 6858000"/>
              <a:gd name="connsiteX182" fmla="*/ 8129 w 4724401"/>
              <a:gd name="connsiteY182" fmla="*/ 4330519 h 6858000"/>
              <a:gd name="connsiteX183" fmla="*/ 687572 w 4724401"/>
              <a:gd name="connsiteY183" fmla="*/ 3925629 h 6858000"/>
              <a:gd name="connsiteX184" fmla="*/ 1138365 w 4724401"/>
              <a:gd name="connsiteY184" fmla="*/ 3774515 h 6858000"/>
              <a:gd name="connsiteX185" fmla="*/ 1505579 w 4724401"/>
              <a:gd name="connsiteY185" fmla="*/ 3655526 h 6858000"/>
              <a:gd name="connsiteX186" fmla="*/ 1313114 w 4724401"/>
              <a:gd name="connsiteY186" fmla="*/ 3655216 h 6858000"/>
              <a:gd name="connsiteX187" fmla="*/ 3655073 w 4724401"/>
              <a:gd name="connsiteY187" fmla="*/ 3650884 h 6858000"/>
              <a:gd name="connsiteX188" fmla="*/ 3989938 w 4724401"/>
              <a:gd name="connsiteY188" fmla="*/ 3991685 h 6858000"/>
              <a:gd name="connsiteX189" fmla="*/ 4393907 w 4724401"/>
              <a:gd name="connsiteY189" fmla="*/ 4261258 h 6858000"/>
              <a:gd name="connsiteX190" fmla="*/ 4648051 w 4724401"/>
              <a:gd name="connsiteY190" fmla="*/ 4374051 h 6858000"/>
              <a:gd name="connsiteX191" fmla="*/ 4383389 w 4724401"/>
              <a:gd name="connsiteY191" fmla="*/ 4184369 h 6858000"/>
              <a:gd name="connsiteX192" fmla="*/ 4165508 w 4724401"/>
              <a:gd name="connsiteY192" fmla="*/ 4035196 h 6858000"/>
              <a:gd name="connsiteX193" fmla="*/ 4068162 w 4724401"/>
              <a:gd name="connsiteY193" fmla="*/ 3953394 h 6858000"/>
              <a:gd name="connsiteX194" fmla="*/ 3981416 w 4724401"/>
              <a:gd name="connsiteY194" fmla="*/ 3880482 h 6858000"/>
              <a:gd name="connsiteX195" fmla="*/ 3800147 w 4724401"/>
              <a:gd name="connsiteY195" fmla="*/ 3749872 h 6858000"/>
              <a:gd name="connsiteX196" fmla="*/ 3670252 w 4724401"/>
              <a:gd name="connsiteY196" fmla="*/ 3622798 h 6858000"/>
              <a:gd name="connsiteX197" fmla="*/ 3817258 w 4724401"/>
              <a:gd name="connsiteY197" fmla="*/ 3723577 h 6858000"/>
              <a:gd name="connsiteX198" fmla="*/ 4000461 w 4724401"/>
              <a:gd name="connsiteY198" fmla="*/ 3855966 h 6858000"/>
              <a:gd name="connsiteX199" fmla="*/ 4088180 w 4724401"/>
              <a:gd name="connsiteY199" fmla="*/ 3929774 h 6858000"/>
              <a:gd name="connsiteX200" fmla="*/ 4184555 w 4724401"/>
              <a:gd name="connsiteY200" fmla="*/ 4010683 h 6858000"/>
              <a:gd name="connsiteX201" fmla="*/ 4399563 w 4724401"/>
              <a:gd name="connsiteY201" fmla="*/ 4158106 h 6858000"/>
              <a:gd name="connsiteX202" fmla="*/ 4684469 w 4724401"/>
              <a:gd name="connsiteY202" fmla="*/ 4364680 h 6858000"/>
              <a:gd name="connsiteX203" fmla="*/ 4690271 w 4724401"/>
              <a:gd name="connsiteY203" fmla="*/ 4370034 h 6858000"/>
              <a:gd name="connsiteX204" fmla="*/ 4136093 w 4724401"/>
              <a:gd name="connsiteY204" fmla="*/ 3858466 h 6858000"/>
              <a:gd name="connsiteX205" fmla="*/ 3670252 w 4724401"/>
              <a:gd name="connsiteY205" fmla="*/ 3622798 h 6858000"/>
              <a:gd name="connsiteX206" fmla="*/ 3174829 w 4724401"/>
              <a:gd name="connsiteY206" fmla="*/ 3620110 h 6858000"/>
              <a:gd name="connsiteX207" fmla="*/ 3189263 w 4724401"/>
              <a:gd name="connsiteY207" fmla="*/ 3625726 h 6858000"/>
              <a:gd name="connsiteX208" fmla="*/ 3560912 w 4724401"/>
              <a:gd name="connsiteY208" fmla="*/ 4079863 h 6858000"/>
              <a:gd name="connsiteX209" fmla="*/ 3626636 w 4724401"/>
              <a:gd name="connsiteY209" fmla="*/ 4512230 h 6858000"/>
              <a:gd name="connsiteX210" fmla="*/ 3653088 w 4724401"/>
              <a:gd name="connsiteY210" fmla="*/ 4521417 h 6858000"/>
              <a:gd name="connsiteX211" fmla="*/ 3988128 w 4724401"/>
              <a:gd name="connsiteY211" fmla="*/ 4817267 h 6858000"/>
              <a:gd name="connsiteX212" fmla="*/ 4618309 w 4724401"/>
              <a:gd name="connsiteY212" fmla="*/ 4699202 h 6858000"/>
              <a:gd name="connsiteX213" fmla="*/ 4724401 w 4724401"/>
              <a:gd name="connsiteY213" fmla="*/ 4687606 h 6858000"/>
              <a:gd name="connsiteX214" fmla="*/ 4724401 w 4724401"/>
              <a:gd name="connsiteY214" fmla="*/ 4773345 h 6858000"/>
              <a:gd name="connsiteX215" fmla="*/ 4671155 w 4724401"/>
              <a:gd name="connsiteY215" fmla="*/ 4778608 h 6858000"/>
              <a:gd name="connsiteX216" fmla="*/ 4086300 w 4724401"/>
              <a:gd name="connsiteY216" fmla="*/ 4884599 h 6858000"/>
              <a:gd name="connsiteX217" fmla="*/ 4085485 w 4724401"/>
              <a:gd name="connsiteY217" fmla="*/ 4899070 h 6858000"/>
              <a:gd name="connsiteX218" fmla="*/ 3871915 w 4724401"/>
              <a:gd name="connsiteY218" fmla="*/ 5253645 h 6858000"/>
              <a:gd name="connsiteX219" fmla="*/ 3799374 w 4724401"/>
              <a:gd name="connsiteY219" fmla="*/ 5466127 h 6858000"/>
              <a:gd name="connsiteX220" fmla="*/ 3498850 w 4724401"/>
              <a:gd name="connsiteY220" fmla="*/ 6661888 h 6858000"/>
              <a:gd name="connsiteX221" fmla="*/ 3399216 w 4724401"/>
              <a:gd name="connsiteY221" fmla="*/ 6858000 h 6858000"/>
              <a:gd name="connsiteX222" fmla="*/ 3303688 w 4724401"/>
              <a:gd name="connsiteY222" fmla="*/ 6858000 h 6858000"/>
              <a:gd name="connsiteX223" fmla="*/ 3391774 w 4724401"/>
              <a:gd name="connsiteY223" fmla="*/ 6697181 h 6858000"/>
              <a:gd name="connsiteX224" fmla="*/ 3735540 w 4724401"/>
              <a:gd name="connsiteY224" fmla="*/ 5546923 h 6858000"/>
              <a:gd name="connsiteX225" fmla="*/ 3729438 w 4724401"/>
              <a:gd name="connsiteY225" fmla="*/ 5569058 h 6858000"/>
              <a:gd name="connsiteX226" fmla="*/ 3707782 w 4724401"/>
              <a:gd name="connsiteY226" fmla="*/ 5644908 h 6858000"/>
              <a:gd name="connsiteX227" fmla="*/ 3583827 w 4724401"/>
              <a:gd name="connsiteY227" fmla="*/ 6039215 h 6858000"/>
              <a:gd name="connsiteX228" fmla="*/ 3547861 w 4724401"/>
              <a:gd name="connsiteY228" fmla="*/ 6129609 h 6858000"/>
              <a:gd name="connsiteX229" fmla="*/ 3490905 w 4724401"/>
              <a:gd name="connsiteY229" fmla="*/ 6277660 h 6858000"/>
              <a:gd name="connsiteX230" fmla="*/ 3455859 w 4724401"/>
              <a:gd name="connsiteY230" fmla="*/ 6391301 h 6858000"/>
              <a:gd name="connsiteX231" fmla="*/ 3429112 w 4724401"/>
              <a:gd name="connsiteY231" fmla="*/ 6479469 h 6858000"/>
              <a:gd name="connsiteX232" fmla="*/ 3304862 w 4724401"/>
              <a:gd name="connsiteY232" fmla="*/ 6796476 h 6858000"/>
              <a:gd name="connsiteX233" fmla="*/ 3276071 w 4724401"/>
              <a:gd name="connsiteY233" fmla="*/ 6858000 h 6858000"/>
              <a:gd name="connsiteX234" fmla="*/ 3240805 w 4724401"/>
              <a:gd name="connsiteY234" fmla="*/ 6858000 h 6858000"/>
              <a:gd name="connsiteX235" fmla="*/ 3275917 w 4724401"/>
              <a:gd name="connsiteY235" fmla="*/ 6783192 h 6858000"/>
              <a:gd name="connsiteX236" fmla="*/ 3399358 w 4724401"/>
              <a:gd name="connsiteY236" fmla="*/ 6469011 h 6858000"/>
              <a:gd name="connsiteX237" fmla="*/ 3425650 w 4724401"/>
              <a:gd name="connsiteY237" fmla="*/ 6381333 h 6858000"/>
              <a:gd name="connsiteX238" fmla="*/ 3460661 w 4724401"/>
              <a:gd name="connsiteY238" fmla="*/ 6266763 h 6858000"/>
              <a:gd name="connsiteX239" fmla="*/ 3518021 w 4724401"/>
              <a:gd name="connsiteY239" fmla="*/ 6117298 h 6858000"/>
              <a:gd name="connsiteX240" fmla="*/ 3554035 w 4724401"/>
              <a:gd name="connsiteY240" fmla="*/ 6027832 h 6858000"/>
              <a:gd name="connsiteX241" fmla="*/ 3677174 w 4724401"/>
              <a:gd name="connsiteY241" fmla="*/ 5636351 h 6858000"/>
              <a:gd name="connsiteX242" fmla="*/ 3698819 w 4724401"/>
              <a:gd name="connsiteY242" fmla="*/ 5560503 h 6858000"/>
              <a:gd name="connsiteX243" fmla="*/ 3702094 w 4724401"/>
              <a:gd name="connsiteY243" fmla="*/ 5549194 h 6858000"/>
              <a:gd name="connsiteX244" fmla="*/ 3398355 w 4724401"/>
              <a:gd name="connsiteY244" fmla="*/ 6094603 h 6858000"/>
              <a:gd name="connsiteX245" fmla="*/ 3193941 w 4724401"/>
              <a:gd name="connsiteY245" fmla="*/ 6798775 h 6858000"/>
              <a:gd name="connsiteX246" fmla="*/ 3184140 w 4724401"/>
              <a:gd name="connsiteY246" fmla="*/ 6858000 h 6858000"/>
              <a:gd name="connsiteX247" fmla="*/ 3099978 w 4724401"/>
              <a:gd name="connsiteY247" fmla="*/ 6858000 h 6858000"/>
              <a:gd name="connsiteX248" fmla="*/ 3101556 w 4724401"/>
              <a:gd name="connsiteY248" fmla="*/ 6843337 h 6858000"/>
              <a:gd name="connsiteX249" fmla="*/ 3370162 w 4724401"/>
              <a:gd name="connsiteY249" fmla="*/ 5785550 h 6858000"/>
              <a:gd name="connsiteX250" fmla="*/ 3746477 w 4724401"/>
              <a:gd name="connsiteY250" fmla="*/ 5377889 h 6858000"/>
              <a:gd name="connsiteX251" fmla="*/ 3863399 w 4724401"/>
              <a:gd name="connsiteY251" fmla="*/ 5087257 h 6858000"/>
              <a:gd name="connsiteX252" fmla="*/ 3968712 w 4724401"/>
              <a:gd name="connsiteY252" fmla="*/ 4913989 h 6858000"/>
              <a:gd name="connsiteX253" fmla="*/ 2792390 w 4724401"/>
              <a:gd name="connsiteY253" fmla="*/ 5382974 h 6858000"/>
              <a:gd name="connsiteX254" fmla="*/ 2714982 w 4724401"/>
              <a:gd name="connsiteY254" fmla="*/ 5427051 h 6858000"/>
              <a:gd name="connsiteX255" fmla="*/ 2813361 w 4724401"/>
              <a:gd name="connsiteY255" fmla="*/ 6023912 h 6858000"/>
              <a:gd name="connsiteX256" fmla="*/ 2688430 w 4724401"/>
              <a:gd name="connsiteY256" fmla="*/ 6801564 h 6858000"/>
              <a:gd name="connsiteX257" fmla="*/ 2629626 w 4724401"/>
              <a:gd name="connsiteY257" fmla="*/ 6763394 h 6858000"/>
              <a:gd name="connsiteX258" fmla="*/ 2565328 w 4724401"/>
              <a:gd name="connsiteY258" fmla="*/ 5516399 h 6858000"/>
              <a:gd name="connsiteX259" fmla="*/ 1922999 w 4724401"/>
              <a:gd name="connsiteY259" fmla="*/ 5980343 h 6858000"/>
              <a:gd name="connsiteX260" fmla="*/ 1950261 w 4724401"/>
              <a:gd name="connsiteY260" fmla="*/ 6405858 h 6858000"/>
              <a:gd name="connsiteX261" fmla="*/ 2365554 w 4724401"/>
              <a:gd name="connsiteY261" fmla="*/ 6759107 h 6858000"/>
              <a:gd name="connsiteX262" fmla="*/ 2424142 w 4724401"/>
              <a:gd name="connsiteY262" fmla="*/ 6858000 h 6858000"/>
              <a:gd name="connsiteX263" fmla="*/ 2395994 w 4724401"/>
              <a:gd name="connsiteY263" fmla="*/ 6858000 h 6858000"/>
              <a:gd name="connsiteX264" fmla="*/ 2392863 w 4724401"/>
              <a:gd name="connsiteY264" fmla="*/ 6852964 h 6858000"/>
              <a:gd name="connsiteX265" fmla="*/ 2017589 w 4724401"/>
              <a:gd name="connsiteY265" fmla="*/ 6493982 h 6858000"/>
              <a:gd name="connsiteX266" fmla="*/ 2147336 w 4724401"/>
              <a:gd name="connsiteY266" fmla="*/ 6594052 h 6858000"/>
              <a:gd name="connsiteX267" fmla="*/ 2207047 w 4724401"/>
              <a:gd name="connsiteY267" fmla="*/ 6654540 h 6858000"/>
              <a:gd name="connsiteX268" fmla="*/ 2299106 w 4724401"/>
              <a:gd name="connsiteY268" fmla="*/ 6778931 h 6858000"/>
              <a:gd name="connsiteX269" fmla="*/ 2314430 w 4724401"/>
              <a:gd name="connsiteY269" fmla="*/ 6801144 h 6858000"/>
              <a:gd name="connsiteX270" fmla="*/ 2352406 w 4724401"/>
              <a:gd name="connsiteY270" fmla="*/ 6858000 h 6858000"/>
              <a:gd name="connsiteX271" fmla="*/ 2314492 w 4724401"/>
              <a:gd name="connsiteY271" fmla="*/ 6858000 h 6858000"/>
              <a:gd name="connsiteX272" fmla="*/ 2288095 w 4724401"/>
              <a:gd name="connsiteY272" fmla="*/ 6818030 h 6858000"/>
              <a:gd name="connsiteX273" fmla="*/ 2272768 w 4724401"/>
              <a:gd name="connsiteY273" fmla="*/ 6795822 h 6858000"/>
              <a:gd name="connsiteX274" fmla="*/ 2182715 w 4724401"/>
              <a:gd name="connsiteY274" fmla="*/ 6675071 h 6858000"/>
              <a:gd name="connsiteX275" fmla="*/ 2032061 w 4724401"/>
              <a:gd name="connsiteY275" fmla="*/ 6541380 h 6858000"/>
              <a:gd name="connsiteX276" fmla="*/ 2257220 w 4724401"/>
              <a:gd name="connsiteY276" fmla="*/ 6826257 h 6858000"/>
              <a:gd name="connsiteX277" fmla="*/ 2281324 w 4724401"/>
              <a:gd name="connsiteY277" fmla="*/ 6858000 h 6858000"/>
              <a:gd name="connsiteX278" fmla="*/ 2242860 w 4724401"/>
              <a:gd name="connsiteY278" fmla="*/ 6858000 h 6858000"/>
              <a:gd name="connsiteX279" fmla="*/ 2232818 w 4724401"/>
              <a:gd name="connsiteY279" fmla="*/ 6844926 h 6858000"/>
              <a:gd name="connsiteX280" fmla="*/ 1990172 w 4724401"/>
              <a:gd name="connsiteY280" fmla="*/ 6542121 h 6858000"/>
              <a:gd name="connsiteX281" fmla="*/ 2124090 w 4724401"/>
              <a:gd name="connsiteY281" fmla="*/ 6761017 h 6858000"/>
              <a:gd name="connsiteX282" fmla="*/ 2200380 w 4724401"/>
              <a:gd name="connsiteY282" fmla="*/ 6858000 h 6858000"/>
              <a:gd name="connsiteX283" fmla="*/ 2147507 w 4724401"/>
              <a:gd name="connsiteY283" fmla="*/ 6858000 h 6858000"/>
              <a:gd name="connsiteX284" fmla="*/ 2070668 w 4724401"/>
              <a:gd name="connsiteY284" fmla="*/ 6761520 h 6858000"/>
              <a:gd name="connsiteX285" fmla="*/ 1975142 w 4724401"/>
              <a:gd name="connsiteY285" fmla="*/ 6585570 h 6858000"/>
              <a:gd name="connsiteX286" fmla="*/ 2050035 w 4724401"/>
              <a:gd name="connsiteY286" fmla="*/ 6813345 h 6858000"/>
              <a:gd name="connsiteX287" fmla="*/ 2063025 w 4724401"/>
              <a:gd name="connsiteY287" fmla="*/ 6858000 h 6858000"/>
              <a:gd name="connsiteX288" fmla="*/ 2021675 w 4724401"/>
              <a:gd name="connsiteY288" fmla="*/ 6858000 h 6858000"/>
              <a:gd name="connsiteX289" fmla="*/ 2019308 w 4724401"/>
              <a:gd name="connsiteY289" fmla="*/ 6847118 h 6858000"/>
              <a:gd name="connsiteX290" fmla="*/ 1938835 w 4724401"/>
              <a:gd name="connsiteY290" fmla="*/ 6551160 h 6858000"/>
              <a:gd name="connsiteX291" fmla="*/ 1953230 w 4724401"/>
              <a:gd name="connsiteY291" fmla="*/ 6759699 h 6858000"/>
              <a:gd name="connsiteX292" fmla="*/ 1956763 w 4724401"/>
              <a:gd name="connsiteY292" fmla="*/ 6778191 h 6858000"/>
              <a:gd name="connsiteX293" fmla="*/ 1967925 w 4724401"/>
              <a:gd name="connsiteY293" fmla="*/ 6858000 h 6858000"/>
              <a:gd name="connsiteX294" fmla="*/ 1936622 w 4724401"/>
              <a:gd name="connsiteY294" fmla="*/ 6858000 h 6858000"/>
              <a:gd name="connsiteX295" fmla="*/ 1926261 w 4724401"/>
              <a:gd name="connsiteY295" fmla="*/ 6784064 h 6858000"/>
              <a:gd name="connsiteX296" fmla="*/ 1922724 w 4724401"/>
              <a:gd name="connsiteY296" fmla="*/ 6765577 h 6858000"/>
              <a:gd name="connsiteX297" fmla="*/ 1904650 w 4724401"/>
              <a:gd name="connsiteY297" fmla="*/ 6639616 h 6858000"/>
              <a:gd name="connsiteX298" fmla="*/ 1885273 w 4724401"/>
              <a:gd name="connsiteY298" fmla="*/ 6858000 h 6858000"/>
              <a:gd name="connsiteX299" fmla="*/ 1854363 w 4724401"/>
              <a:gd name="connsiteY299" fmla="*/ 6858000 h 6858000"/>
              <a:gd name="connsiteX300" fmla="*/ 1880391 w 4724401"/>
              <a:gd name="connsiteY300" fmla="*/ 6603796 h 6858000"/>
              <a:gd name="connsiteX301" fmla="*/ 1818273 w 4724401"/>
              <a:gd name="connsiteY301" fmla="*/ 6715729 h 6858000"/>
              <a:gd name="connsiteX302" fmla="*/ 1794691 w 4724401"/>
              <a:gd name="connsiteY302" fmla="*/ 6843239 h 6858000"/>
              <a:gd name="connsiteX303" fmla="*/ 1794914 w 4724401"/>
              <a:gd name="connsiteY303" fmla="*/ 6858000 h 6858000"/>
              <a:gd name="connsiteX304" fmla="*/ 1746128 w 4724401"/>
              <a:gd name="connsiteY304" fmla="*/ 6858000 h 6858000"/>
              <a:gd name="connsiteX305" fmla="*/ 1753934 w 4724401"/>
              <a:gd name="connsiteY305" fmla="*/ 6724796 h 6858000"/>
              <a:gd name="connsiteX306" fmla="*/ 1792053 w 4724401"/>
              <a:gd name="connsiteY306" fmla="*/ 6572396 h 6858000"/>
              <a:gd name="connsiteX307" fmla="*/ 1862248 w 4724401"/>
              <a:gd name="connsiteY307" fmla="*/ 6266397 h 6858000"/>
              <a:gd name="connsiteX308" fmla="*/ 1862250 w 4724401"/>
              <a:gd name="connsiteY308" fmla="*/ 6033531 h 6858000"/>
              <a:gd name="connsiteX309" fmla="*/ 1211999 w 4724401"/>
              <a:gd name="connsiteY309" fmla="*/ 6683610 h 6858000"/>
              <a:gd name="connsiteX310" fmla="*/ 1213266 w 4724401"/>
              <a:gd name="connsiteY310" fmla="*/ 6691947 h 6858000"/>
              <a:gd name="connsiteX311" fmla="*/ 1203370 w 4724401"/>
              <a:gd name="connsiteY311" fmla="*/ 6850676 h 6858000"/>
              <a:gd name="connsiteX312" fmla="*/ 1203671 w 4724401"/>
              <a:gd name="connsiteY312" fmla="*/ 6858000 h 6858000"/>
              <a:gd name="connsiteX313" fmla="*/ 1143180 w 4724401"/>
              <a:gd name="connsiteY313" fmla="*/ 6858000 h 6858000"/>
              <a:gd name="connsiteX314" fmla="*/ 1142176 w 4724401"/>
              <a:gd name="connsiteY314" fmla="*/ 6766045 h 6858000"/>
              <a:gd name="connsiteX315" fmla="*/ 1067484 w 4724401"/>
              <a:gd name="connsiteY315" fmla="*/ 6858000 h 6858000"/>
              <a:gd name="connsiteX316" fmla="*/ 953928 w 4724401"/>
              <a:gd name="connsiteY316" fmla="*/ 6858000 h 6858000"/>
              <a:gd name="connsiteX317" fmla="*/ 959715 w 4724401"/>
              <a:gd name="connsiteY317" fmla="*/ 6850185 h 6858000"/>
              <a:gd name="connsiteX318" fmla="*/ 1483788 w 4724401"/>
              <a:gd name="connsiteY318" fmla="*/ 6259174 h 6858000"/>
              <a:gd name="connsiteX319" fmla="*/ 1100671 w 4724401"/>
              <a:gd name="connsiteY319" fmla="*/ 6252137 h 6858000"/>
              <a:gd name="connsiteX320" fmla="*/ 1090144 w 4724401"/>
              <a:gd name="connsiteY320" fmla="*/ 6256748 h 6858000"/>
              <a:gd name="connsiteX321" fmla="*/ 1095872 w 4724401"/>
              <a:gd name="connsiteY321" fmla="*/ 6271892 h 6858000"/>
              <a:gd name="connsiteX322" fmla="*/ 262785 w 4724401"/>
              <a:gd name="connsiteY322" fmla="*/ 6845450 h 6858000"/>
              <a:gd name="connsiteX323" fmla="*/ 209968 w 4724401"/>
              <a:gd name="connsiteY323" fmla="*/ 6770713 h 6858000"/>
              <a:gd name="connsiteX324" fmla="*/ 873460 w 4724401"/>
              <a:gd name="connsiteY324" fmla="*/ 6253768 h 6858000"/>
              <a:gd name="connsiteX325" fmla="*/ 192686 w 4724401"/>
              <a:gd name="connsiteY325" fmla="*/ 5849257 h 6858000"/>
              <a:gd name="connsiteX326" fmla="*/ 4696 w 4724401"/>
              <a:gd name="connsiteY326" fmla="*/ 5697668 h 6858000"/>
              <a:gd name="connsiteX327" fmla="*/ 0 w 4724401"/>
              <a:gd name="connsiteY327" fmla="*/ 5689984 h 6858000"/>
              <a:gd name="connsiteX328" fmla="*/ 0 w 4724401"/>
              <a:gd name="connsiteY328" fmla="*/ 5513472 h 6858000"/>
              <a:gd name="connsiteX329" fmla="*/ 174101 w 4724401"/>
              <a:gd name="connsiteY329" fmla="*/ 5620277 h 6858000"/>
              <a:gd name="connsiteX330" fmla="*/ 891800 w 4724401"/>
              <a:gd name="connsiteY330" fmla="*/ 6036935 h 6858000"/>
              <a:gd name="connsiteX331" fmla="*/ 1072219 w 4724401"/>
              <a:gd name="connsiteY331" fmla="*/ 6169443 h 6858000"/>
              <a:gd name="connsiteX332" fmla="*/ 1074117 w 4724401"/>
              <a:gd name="connsiteY332" fmla="*/ 6170301 h 6858000"/>
              <a:gd name="connsiteX333" fmla="*/ 1083114 w 4724401"/>
              <a:gd name="connsiteY333" fmla="*/ 6174131 h 6858000"/>
              <a:gd name="connsiteX334" fmla="*/ 1543010 w 4724401"/>
              <a:gd name="connsiteY334" fmla="*/ 6191140 h 6858000"/>
              <a:gd name="connsiteX335" fmla="*/ 1551080 w 4724401"/>
              <a:gd name="connsiteY335" fmla="*/ 6195006 h 6858000"/>
              <a:gd name="connsiteX336" fmla="*/ 2345443 w 4724401"/>
              <a:gd name="connsiteY336" fmla="*/ 5549882 h 6858000"/>
              <a:gd name="connsiteX337" fmla="*/ 1721499 w 4724401"/>
              <a:gd name="connsiteY337" fmla="*/ 5599969 h 6858000"/>
              <a:gd name="connsiteX338" fmla="*/ 767716 w 4724401"/>
              <a:gd name="connsiteY338" fmla="*/ 5472768 h 6858000"/>
              <a:gd name="connsiteX339" fmla="*/ 722147 w 4724401"/>
              <a:gd name="connsiteY339" fmla="*/ 5393091 h 6858000"/>
              <a:gd name="connsiteX340" fmla="*/ 1485552 w 4724401"/>
              <a:gd name="connsiteY340" fmla="*/ 5313202 h 6858000"/>
              <a:gd name="connsiteX341" fmla="*/ 2143004 w 4724401"/>
              <a:gd name="connsiteY341" fmla="*/ 5402420 h 6858000"/>
              <a:gd name="connsiteX342" fmla="*/ 1933391 w 4724401"/>
              <a:gd name="connsiteY342" fmla="*/ 5156971 h 6858000"/>
              <a:gd name="connsiteX343" fmla="*/ 1827118 w 4724401"/>
              <a:gd name="connsiteY343" fmla="*/ 4968410 h 6858000"/>
              <a:gd name="connsiteX344" fmla="*/ 1837349 w 4724401"/>
              <a:gd name="connsiteY344" fmla="*/ 4956357 h 6858000"/>
              <a:gd name="connsiteX345" fmla="*/ 2162835 w 4724401"/>
              <a:gd name="connsiteY345" fmla="*/ 5187853 h 6858000"/>
              <a:gd name="connsiteX346" fmla="*/ 2257167 w 4724401"/>
              <a:gd name="connsiteY346" fmla="*/ 5462123 h 6858000"/>
              <a:gd name="connsiteX347" fmla="*/ 2261598 w 4724401"/>
              <a:gd name="connsiteY347" fmla="*/ 5467998 h 6858000"/>
              <a:gd name="connsiteX348" fmla="*/ 2437177 w 4724401"/>
              <a:gd name="connsiteY348" fmla="*/ 5479608 h 6858000"/>
              <a:gd name="connsiteX349" fmla="*/ 2445247 w 4724401"/>
              <a:gd name="connsiteY349" fmla="*/ 5483476 h 6858000"/>
              <a:gd name="connsiteX350" fmla="*/ 2743626 w 4724401"/>
              <a:gd name="connsiteY350" fmla="*/ 5304819 h 6858000"/>
              <a:gd name="connsiteX351" fmla="*/ 3048102 w 4724401"/>
              <a:gd name="connsiteY351" fmla="*/ 5150595 h 6858000"/>
              <a:gd name="connsiteX352" fmla="*/ 1799414 w 4724401"/>
              <a:gd name="connsiteY352" fmla="*/ 4694732 h 6858000"/>
              <a:gd name="connsiteX353" fmla="*/ 1771735 w 4724401"/>
              <a:gd name="connsiteY353" fmla="*/ 4619929 h 6858000"/>
              <a:gd name="connsiteX354" fmla="*/ 3104273 w 4724401"/>
              <a:gd name="connsiteY354" fmla="*/ 5076159 h 6858000"/>
              <a:gd name="connsiteX355" fmla="*/ 3113245 w 4724401"/>
              <a:gd name="connsiteY355" fmla="*/ 5090705 h 6858000"/>
              <a:gd name="connsiteX356" fmla="*/ 3126294 w 4724401"/>
              <a:gd name="connsiteY356" fmla="*/ 5114400 h 6858000"/>
              <a:gd name="connsiteX357" fmla="*/ 3937433 w 4724401"/>
              <a:gd name="connsiteY357" fmla="*/ 4830473 h 6858000"/>
              <a:gd name="connsiteX358" fmla="*/ 3590475 w 4724401"/>
              <a:gd name="connsiteY358" fmla="*/ 4597974 h 6858000"/>
              <a:gd name="connsiteX359" fmla="*/ 3100264 w 4724401"/>
              <a:gd name="connsiteY359" fmla="*/ 4579845 h 6858000"/>
              <a:gd name="connsiteX360" fmla="*/ 2183576 w 4724401"/>
              <a:gd name="connsiteY360" fmla="*/ 4227150 h 6858000"/>
              <a:gd name="connsiteX361" fmla="*/ 2151029 w 4724401"/>
              <a:gd name="connsiteY361" fmla="*/ 4146947 h 6858000"/>
              <a:gd name="connsiteX362" fmla="*/ 3563434 w 4724401"/>
              <a:gd name="connsiteY362" fmla="*/ 4469115 h 6858000"/>
              <a:gd name="connsiteX363" fmla="*/ 3177952 w 4724401"/>
              <a:gd name="connsiteY363" fmla="*/ 3657386 h 6858000"/>
              <a:gd name="connsiteX364" fmla="*/ 3174829 w 4724401"/>
              <a:gd name="connsiteY364" fmla="*/ 3620110 h 6858000"/>
              <a:gd name="connsiteX365" fmla="*/ 3429186 w 4724401"/>
              <a:gd name="connsiteY365" fmla="*/ 3458784 h 6858000"/>
              <a:gd name="connsiteX366" fmla="*/ 3446761 w 4724401"/>
              <a:gd name="connsiteY366" fmla="*/ 3461278 h 6858000"/>
              <a:gd name="connsiteX367" fmla="*/ 4419733 w 4724401"/>
              <a:gd name="connsiteY367" fmla="*/ 3963555 h 6858000"/>
              <a:gd name="connsiteX368" fmla="*/ 4659448 w 4724401"/>
              <a:gd name="connsiteY368" fmla="*/ 4172746 h 6858000"/>
              <a:gd name="connsiteX369" fmla="*/ 4724401 w 4724401"/>
              <a:gd name="connsiteY369" fmla="*/ 4275524 h 6858000"/>
              <a:gd name="connsiteX370" fmla="*/ 4724401 w 4724401"/>
              <a:gd name="connsiteY370" fmla="*/ 4519331 h 6858000"/>
              <a:gd name="connsiteX371" fmla="*/ 4695727 w 4724401"/>
              <a:gd name="connsiteY371" fmla="*/ 4489837 h 6858000"/>
              <a:gd name="connsiteX372" fmla="*/ 4036318 w 4724401"/>
              <a:gd name="connsiteY372" fmla="*/ 4147013 h 6858000"/>
              <a:gd name="connsiteX373" fmla="*/ 3432098 w 4724401"/>
              <a:gd name="connsiteY373" fmla="*/ 3537312 h 6858000"/>
              <a:gd name="connsiteX374" fmla="*/ 3429186 w 4724401"/>
              <a:gd name="connsiteY374" fmla="*/ 3458784 h 6858000"/>
              <a:gd name="connsiteX375" fmla="*/ 4287835 w 4724401"/>
              <a:gd name="connsiteY375" fmla="*/ 3252276 h 6858000"/>
              <a:gd name="connsiteX376" fmla="*/ 4305321 w 4724401"/>
              <a:gd name="connsiteY376" fmla="*/ 3256953 h 6858000"/>
              <a:gd name="connsiteX377" fmla="*/ 4633631 w 4724401"/>
              <a:gd name="connsiteY377" fmla="*/ 3503706 h 6858000"/>
              <a:gd name="connsiteX378" fmla="*/ 4724401 w 4724401"/>
              <a:gd name="connsiteY378" fmla="*/ 3579225 h 6858000"/>
              <a:gd name="connsiteX379" fmla="*/ 4724401 w 4724401"/>
              <a:gd name="connsiteY379" fmla="*/ 3637622 h 6858000"/>
              <a:gd name="connsiteX380" fmla="*/ 4594837 w 4724401"/>
              <a:gd name="connsiteY380" fmla="*/ 3532274 h 6858000"/>
              <a:gd name="connsiteX381" fmla="*/ 4441737 w 4724401"/>
              <a:gd name="connsiteY381" fmla="*/ 3399734 h 6858000"/>
              <a:gd name="connsiteX382" fmla="*/ 4431236 w 4724401"/>
              <a:gd name="connsiteY382" fmla="*/ 3400954 h 6858000"/>
              <a:gd name="connsiteX383" fmla="*/ 4557150 w 4724401"/>
              <a:gd name="connsiteY383" fmla="*/ 3510023 h 6858000"/>
              <a:gd name="connsiteX384" fmla="*/ 4709959 w 4724401"/>
              <a:gd name="connsiteY384" fmla="*/ 3658245 h 6858000"/>
              <a:gd name="connsiteX385" fmla="*/ 4724401 w 4724401"/>
              <a:gd name="connsiteY385" fmla="*/ 3673072 h 6858000"/>
              <a:gd name="connsiteX386" fmla="*/ 4724401 w 4724401"/>
              <a:gd name="connsiteY386" fmla="*/ 3718516 h 6858000"/>
              <a:gd name="connsiteX387" fmla="*/ 4642986 w 4724401"/>
              <a:gd name="connsiteY387" fmla="*/ 3635718 h 6858000"/>
              <a:gd name="connsiteX388" fmla="*/ 4440129 w 4724401"/>
              <a:gd name="connsiteY388" fmla="*/ 3448571 h 6858000"/>
              <a:gd name="connsiteX389" fmla="*/ 4700658 w 4724401"/>
              <a:gd name="connsiteY389" fmla="*/ 3767518 h 6858000"/>
              <a:gd name="connsiteX390" fmla="*/ 4724401 w 4724401"/>
              <a:gd name="connsiteY390" fmla="*/ 3790032 h 6858000"/>
              <a:gd name="connsiteX391" fmla="*/ 4724401 w 4724401"/>
              <a:gd name="connsiteY391" fmla="*/ 3871856 h 6858000"/>
              <a:gd name="connsiteX392" fmla="*/ 4649232 w 4724401"/>
              <a:gd name="connsiteY392" fmla="*/ 3785028 h 6858000"/>
              <a:gd name="connsiteX393" fmla="*/ 4294126 w 4724401"/>
              <a:gd name="connsiteY393" fmla="*/ 3303048 h 6858000"/>
              <a:gd name="connsiteX394" fmla="*/ 4287835 w 4724401"/>
              <a:gd name="connsiteY394" fmla="*/ 3252276 h 6858000"/>
              <a:gd name="connsiteX395" fmla="*/ 1318687 w 4724401"/>
              <a:gd name="connsiteY395" fmla="*/ 3113840 h 6858000"/>
              <a:gd name="connsiteX396" fmla="*/ 1066793 w 4724401"/>
              <a:gd name="connsiteY396" fmla="*/ 3212171 h 6858000"/>
              <a:gd name="connsiteX397" fmla="*/ 993319 w 4724401"/>
              <a:gd name="connsiteY397" fmla="*/ 3247648 h 6858000"/>
              <a:gd name="connsiteX398" fmla="*/ 853081 w 4724401"/>
              <a:gd name="connsiteY398" fmla="*/ 3312410 h 6858000"/>
              <a:gd name="connsiteX399" fmla="*/ 805957 w 4724401"/>
              <a:gd name="connsiteY399" fmla="*/ 3330443 h 6858000"/>
              <a:gd name="connsiteX400" fmla="*/ 1318687 w 4724401"/>
              <a:gd name="connsiteY400" fmla="*/ 3113840 h 6858000"/>
              <a:gd name="connsiteX401" fmla="*/ 1238695 w 4724401"/>
              <a:gd name="connsiteY401" fmla="*/ 3076820 h 6858000"/>
              <a:gd name="connsiteX402" fmla="*/ 716371 w 4724401"/>
              <a:gd name="connsiteY402" fmla="*/ 3293249 h 6858000"/>
              <a:gd name="connsiteX403" fmla="*/ 579522 w 4724401"/>
              <a:gd name="connsiteY403" fmla="*/ 3371759 h 6858000"/>
              <a:gd name="connsiteX404" fmla="*/ 600288 w 4724401"/>
              <a:gd name="connsiteY404" fmla="*/ 3365555 h 6858000"/>
              <a:gd name="connsiteX405" fmla="*/ 840692 w 4724401"/>
              <a:gd name="connsiteY405" fmla="*/ 3284921 h 6858000"/>
              <a:gd name="connsiteX406" fmla="*/ 979248 w 4724401"/>
              <a:gd name="connsiteY406" fmla="*/ 3221003 h 6858000"/>
              <a:gd name="connsiteX407" fmla="*/ 1053282 w 4724401"/>
              <a:gd name="connsiteY407" fmla="*/ 3185247 h 6858000"/>
              <a:gd name="connsiteX408" fmla="*/ 1320603 w 4724401"/>
              <a:gd name="connsiteY408" fmla="*/ 3081281 h 6858000"/>
              <a:gd name="connsiteX409" fmla="*/ 1238695 w 4724401"/>
              <a:gd name="connsiteY409" fmla="*/ 3076820 h 6858000"/>
              <a:gd name="connsiteX410" fmla="*/ 2399523 w 4724401"/>
              <a:gd name="connsiteY410" fmla="*/ 1428234 h 6858000"/>
              <a:gd name="connsiteX411" fmla="*/ 2224982 w 4724401"/>
              <a:gd name="connsiteY411" fmla="*/ 1826201 h 6858000"/>
              <a:gd name="connsiteX412" fmla="*/ 2096099 w 4724401"/>
              <a:gd name="connsiteY412" fmla="*/ 2345900 h 6858000"/>
              <a:gd name="connsiteX413" fmla="*/ 2283317 w 4724401"/>
              <a:gd name="connsiteY413" fmla="*/ 1796925 h 6858000"/>
              <a:gd name="connsiteX414" fmla="*/ 2448558 w 4724401"/>
              <a:gd name="connsiteY414" fmla="*/ 1373435 h 6858000"/>
              <a:gd name="connsiteX415" fmla="*/ 2312521 w 4724401"/>
              <a:gd name="connsiteY415" fmla="*/ 1806140 h 6858000"/>
              <a:gd name="connsiteX416" fmla="*/ 2127533 w 4724401"/>
              <a:gd name="connsiteY416" fmla="*/ 2348380 h 6858000"/>
              <a:gd name="connsiteX417" fmla="*/ 2358080 w 4724401"/>
              <a:gd name="connsiteY417" fmla="*/ 1866134 h 6858000"/>
              <a:gd name="connsiteX418" fmla="*/ 2407436 w 4724401"/>
              <a:gd name="connsiteY418" fmla="*/ 1651070 h 6858000"/>
              <a:gd name="connsiteX419" fmla="*/ 2448558 w 4724401"/>
              <a:gd name="connsiteY419" fmla="*/ 1373435 h 6858000"/>
              <a:gd name="connsiteX420" fmla="*/ 278707 w 4724401"/>
              <a:gd name="connsiteY420" fmla="*/ 1352270 h 6858000"/>
              <a:gd name="connsiteX421" fmla="*/ 321570 w 4724401"/>
              <a:gd name="connsiteY421" fmla="*/ 1861610 h 6858000"/>
              <a:gd name="connsiteX422" fmla="*/ 294281 w 4724401"/>
              <a:gd name="connsiteY422" fmla="*/ 1440658 h 6858000"/>
              <a:gd name="connsiteX423" fmla="*/ 1423821 w 4724401"/>
              <a:gd name="connsiteY423" fmla="*/ 1351958 h 6858000"/>
              <a:gd name="connsiteX424" fmla="*/ 1638521 w 4724401"/>
              <a:gd name="connsiteY424" fmla="*/ 1908470 h 6858000"/>
              <a:gd name="connsiteX425" fmla="*/ 1754199 w 4724401"/>
              <a:gd name="connsiteY425" fmla="*/ 2149284 h 6858000"/>
              <a:gd name="connsiteX426" fmla="*/ 1908359 w 4724401"/>
              <a:gd name="connsiteY426" fmla="*/ 2364988 h 6858000"/>
              <a:gd name="connsiteX427" fmla="*/ 1647661 w 4724401"/>
              <a:gd name="connsiteY427" fmla="*/ 1825945 h 6858000"/>
              <a:gd name="connsiteX428" fmla="*/ 1423821 w 4724401"/>
              <a:gd name="connsiteY428" fmla="*/ 1351958 h 6858000"/>
              <a:gd name="connsiteX429" fmla="*/ 1431890 w 4724401"/>
              <a:gd name="connsiteY429" fmla="*/ 1306475 h 6858000"/>
              <a:gd name="connsiteX430" fmla="*/ 1507597 w 4724401"/>
              <a:gd name="connsiteY430" fmla="*/ 1446132 h 6858000"/>
              <a:gd name="connsiteX431" fmla="*/ 1674586 w 4724401"/>
              <a:gd name="connsiteY431" fmla="*/ 1813832 h 6858000"/>
              <a:gd name="connsiteX432" fmla="*/ 1815950 w 4724401"/>
              <a:gd name="connsiteY432" fmla="*/ 2128564 h 6858000"/>
              <a:gd name="connsiteX433" fmla="*/ 1984242 w 4724401"/>
              <a:gd name="connsiteY433" fmla="*/ 2430829 h 6858000"/>
              <a:gd name="connsiteX434" fmla="*/ 2014023 w 4724401"/>
              <a:gd name="connsiteY434" fmla="*/ 2450995 h 6858000"/>
              <a:gd name="connsiteX435" fmla="*/ 1747337 w 4724401"/>
              <a:gd name="connsiteY435" fmla="*/ 1855264 h 6858000"/>
              <a:gd name="connsiteX436" fmla="*/ 1533749 w 4724401"/>
              <a:gd name="connsiteY436" fmla="*/ 1478656 h 6858000"/>
              <a:gd name="connsiteX437" fmla="*/ 1431890 w 4724401"/>
              <a:gd name="connsiteY437" fmla="*/ 1306475 h 6858000"/>
              <a:gd name="connsiteX438" fmla="*/ 655236 w 4724401"/>
              <a:gd name="connsiteY438" fmla="*/ 1268632 h 6858000"/>
              <a:gd name="connsiteX439" fmla="*/ 839521 w 4724401"/>
              <a:gd name="connsiteY439" fmla="*/ 1685315 h 6858000"/>
              <a:gd name="connsiteX440" fmla="*/ 1109416 w 4724401"/>
              <a:gd name="connsiteY440" fmla="*/ 2061663 h 6858000"/>
              <a:gd name="connsiteX441" fmla="*/ 1298300 w 4724401"/>
              <a:gd name="connsiteY441" fmla="*/ 2247742 h 6858000"/>
              <a:gd name="connsiteX442" fmla="*/ 1125871 w 4724401"/>
              <a:gd name="connsiteY442" fmla="*/ 1989513 h 6858000"/>
              <a:gd name="connsiteX443" fmla="*/ 981574 w 4724401"/>
              <a:gd name="connsiteY443" fmla="*/ 1783157 h 6858000"/>
              <a:gd name="connsiteX444" fmla="*/ 922198 w 4724401"/>
              <a:gd name="connsiteY444" fmla="*/ 1677437 h 6858000"/>
              <a:gd name="connsiteX445" fmla="*/ 869293 w 4724401"/>
              <a:gd name="connsiteY445" fmla="*/ 1583214 h 6858000"/>
              <a:gd name="connsiteX446" fmla="*/ 751431 w 4724401"/>
              <a:gd name="connsiteY446" fmla="*/ 1405731 h 6858000"/>
              <a:gd name="connsiteX447" fmla="*/ 291466 w 4724401"/>
              <a:gd name="connsiteY447" fmla="*/ 1250369 h 6858000"/>
              <a:gd name="connsiteX448" fmla="*/ 323180 w 4724401"/>
              <a:gd name="connsiteY448" fmla="*/ 1435283 h 6858000"/>
              <a:gd name="connsiteX449" fmla="*/ 349381 w 4724401"/>
              <a:gd name="connsiteY449" fmla="*/ 1875041 h 6858000"/>
              <a:gd name="connsiteX450" fmla="*/ 374363 w 4724401"/>
              <a:gd name="connsiteY450" fmla="*/ 1506494 h 6858000"/>
              <a:gd name="connsiteX451" fmla="*/ 302168 w 4724401"/>
              <a:gd name="connsiteY451" fmla="*/ 1274495 h 6858000"/>
              <a:gd name="connsiteX452" fmla="*/ 291466 w 4724401"/>
              <a:gd name="connsiteY452" fmla="*/ 1250369 h 6858000"/>
              <a:gd name="connsiteX453" fmla="*/ 678222 w 4724401"/>
              <a:gd name="connsiteY453" fmla="*/ 1248670 h 6858000"/>
              <a:gd name="connsiteX454" fmla="*/ 775536 w 4724401"/>
              <a:gd name="connsiteY454" fmla="*/ 1388015 h 6858000"/>
              <a:gd name="connsiteX455" fmla="*/ 894529 w 4724401"/>
              <a:gd name="connsiteY455" fmla="*/ 1567739 h 6858000"/>
              <a:gd name="connsiteX456" fmla="*/ 948000 w 4724401"/>
              <a:gd name="connsiteY456" fmla="*/ 1663088 h 6858000"/>
              <a:gd name="connsiteX457" fmla="*/ 1006812 w 4724401"/>
              <a:gd name="connsiteY457" fmla="*/ 1767683 h 6858000"/>
              <a:gd name="connsiteX458" fmla="*/ 1149133 w 4724401"/>
              <a:gd name="connsiteY458" fmla="*/ 1971513 h 6858000"/>
              <a:gd name="connsiteX459" fmla="*/ 1333952 w 4724401"/>
              <a:gd name="connsiteY459" fmla="*/ 2251620 h 6858000"/>
              <a:gd name="connsiteX460" fmla="*/ 1337329 w 4724401"/>
              <a:gd name="connsiteY460" fmla="*/ 2258350 h 6858000"/>
              <a:gd name="connsiteX461" fmla="*/ 1014726 w 4724401"/>
              <a:gd name="connsiteY461" fmla="*/ 1615556 h 6858000"/>
              <a:gd name="connsiteX462" fmla="*/ 678222 w 4724401"/>
              <a:gd name="connsiteY462" fmla="*/ 1248670 h 6858000"/>
              <a:gd name="connsiteX463" fmla="*/ 4002475 w 4724401"/>
              <a:gd name="connsiteY463" fmla="*/ 1037802 h 6858000"/>
              <a:gd name="connsiteX464" fmla="*/ 4000324 w 4724401"/>
              <a:gd name="connsiteY464" fmla="*/ 1039362 h 6858000"/>
              <a:gd name="connsiteX465" fmla="*/ 4002862 w 4724401"/>
              <a:gd name="connsiteY465" fmla="*/ 1042866 h 6858000"/>
              <a:gd name="connsiteX466" fmla="*/ 4002475 w 4724401"/>
              <a:gd name="connsiteY466" fmla="*/ 1037802 h 6858000"/>
              <a:gd name="connsiteX467" fmla="*/ 506322 w 4724401"/>
              <a:gd name="connsiteY467" fmla="*/ 1020997 h 6858000"/>
              <a:gd name="connsiteX468" fmla="*/ 533068 w 4724401"/>
              <a:gd name="connsiteY468" fmla="*/ 1029409 h 6858000"/>
              <a:gd name="connsiteX469" fmla="*/ 1232525 w 4724401"/>
              <a:gd name="connsiteY469" fmla="*/ 1804675 h 6858000"/>
              <a:gd name="connsiteX470" fmla="*/ 1388858 w 4724401"/>
              <a:gd name="connsiteY470" fmla="*/ 2368011 h 6858000"/>
              <a:gd name="connsiteX471" fmla="*/ 1384098 w 4724401"/>
              <a:gd name="connsiteY471" fmla="*/ 2378125 h 6858000"/>
              <a:gd name="connsiteX472" fmla="*/ 1425393 w 4724401"/>
              <a:gd name="connsiteY472" fmla="*/ 2589124 h 6858000"/>
              <a:gd name="connsiteX473" fmla="*/ 1424001 w 4724401"/>
              <a:gd name="connsiteY473" fmla="*/ 2597541 h 6858000"/>
              <a:gd name="connsiteX474" fmla="*/ 2152729 w 4724401"/>
              <a:gd name="connsiteY474" fmla="*/ 2864487 h 6858000"/>
              <a:gd name="connsiteX475" fmla="*/ 2020609 w 4724401"/>
              <a:gd name="connsiteY475" fmla="*/ 2539671 h 6858000"/>
              <a:gd name="connsiteX476" fmla="*/ 2018920 w 4724401"/>
              <a:gd name="connsiteY476" fmla="*/ 2536309 h 6858000"/>
              <a:gd name="connsiteX477" fmla="*/ 1342441 w 4724401"/>
              <a:gd name="connsiteY477" fmla="*/ 1173017 h 6858000"/>
              <a:gd name="connsiteX478" fmla="*/ 1367925 w 4724401"/>
              <a:gd name="connsiteY478" fmla="*/ 1135648 h 6858000"/>
              <a:gd name="connsiteX479" fmla="*/ 1771401 w 4724401"/>
              <a:gd name="connsiteY479" fmla="*/ 1806673 h 6858000"/>
              <a:gd name="connsiteX480" fmla="*/ 1972385 w 4724401"/>
              <a:gd name="connsiteY480" fmla="*/ 2198735 h 6858000"/>
              <a:gd name="connsiteX481" fmla="*/ 2040892 w 4724401"/>
              <a:gd name="connsiteY481" fmla="*/ 2405205 h 6858000"/>
              <a:gd name="connsiteX482" fmla="*/ 2131689 w 4724401"/>
              <a:gd name="connsiteY482" fmla="*/ 1936926 h 6858000"/>
              <a:gd name="connsiteX483" fmla="*/ 2454820 w 4724401"/>
              <a:gd name="connsiteY483" fmla="*/ 1248808 h 6858000"/>
              <a:gd name="connsiteX484" fmla="*/ 2492512 w 4724401"/>
              <a:gd name="connsiteY484" fmla="*/ 1302920 h 6858000"/>
              <a:gd name="connsiteX485" fmla="*/ 2081216 w 4724401"/>
              <a:gd name="connsiteY485" fmla="*/ 2527513 h 6858000"/>
              <a:gd name="connsiteX486" fmla="*/ 2081211 w 4724401"/>
              <a:gd name="connsiteY486" fmla="*/ 2528916 h 6858000"/>
              <a:gd name="connsiteX487" fmla="*/ 2199067 w 4724401"/>
              <a:gd name="connsiteY487" fmla="*/ 2884061 h 6858000"/>
              <a:gd name="connsiteX488" fmla="*/ 3192586 w 4724401"/>
              <a:gd name="connsiteY488" fmla="*/ 3411496 h 6858000"/>
              <a:gd name="connsiteX489" fmla="*/ 3182620 w 4724401"/>
              <a:gd name="connsiteY489" fmla="*/ 3483279 h 6858000"/>
              <a:gd name="connsiteX490" fmla="*/ 2435119 w 4724401"/>
              <a:gd name="connsiteY490" fmla="*/ 3080173 h 6858000"/>
              <a:gd name="connsiteX491" fmla="*/ 2410152 w 4724401"/>
              <a:gd name="connsiteY491" fmla="*/ 3063751 h 6858000"/>
              <a:gd name="connsiteX492" fmla="*/ 2408099 w 4724401"/>
              <a:gd name="connsiteY492" fmla="*/ 3064403 h 6858000"/>
              <a:gd name="connsiteX493" fmla="*/ 2407218 w 4724401"/>
              <a:gd name="connsiteY493" fmla="*/ 3070324 h 6858000"/>
              <a:gd name="connsiteX494" fmla="*/ 2380138 w 4724401"/>
              <a:gd name="connsiteY494" fmla="*/ 3099341 h 6858000"/>
              <a:gd name="connsiteX495" fmla="*/ 1765923 w 4724401"/>
              <a:gd name="connsiteY495" fmla="*/ 3581043 h 6858000"/>
              <a:gd name="connsiteX496" fmla="*/ 1702258 w 4724401"/>
              <a:gd name="connsiteY496" fmla="*/ 3612286 h 6858000"/>
              <a:gd name="connsiteX497" fmla="*/ 1538370 w 4724401"/>
              <a:gd name="connsiteY497" fmla="*/ 3811804 h 6858000"/>
              <a:gd name="connsiteX498" fmla="*/ 542867 w 4724401"/>
              <a:gd name="connsiteY498" fmla="*/ 4944092 h 6858000"/>
              <a:gd name="connsiteX499" fmla="*/ 515800 w 4724401"/>
              <a:gd name="connsiteY499" fmla="*/ 4862180 h 6858000"/>
              <a:gd name="connsiteX500" fmla="*/ 909145 w 4724401"/>
              <a:gd name="connsiteY500" fmla="*/ 4199225 h 6858000"/>
              <a:gd name="connsiteX501" fmla="*/ 1214067 w 4724401"/>
              <a:gd name="connsiteY501" fmla="*/ 3908561 h 6858000"/>
              <a:gd name="connsiteX502" fmla="*/ 640967 w 4724401"/>
              <a:gd name="connsiteY502" fmla="*/ 4105601 h 6858000"/>
              <a:gd name="connsiteX503" fmla="*/ 112563 w 4724401"/>
              <a:gd name="connsiteY503" fmla="*/ 4396952 h 6858000"/>
              <a:gd name="connsiteX504" fmla="*/ 0 w 4724401"/>
              <a:gd name="connsiteY504" fmla="*/ 4466006 h 6858000"/>
              <a:gd name="connsiteX505" fmla="*/ 0 w 4724401"/>
              <a:gd name="connsiteY505" fmla="*/ 4233763 h 6858000"/>
              <a:gd name="connsiteX506" fmla="*/ 36881 w 4724401"/>
              <a:gd name="connsiteY506" fmla="*/ 4200118 h 6858000"/>
              <a:gd name="connsiteX507" fmla="*/ 910534 w 4724401"/>
              <a:gd name="connsiteY507" fmla="*/ 3629753 h 6858000"/>
              <a:gd name="connsiteX508" fmla="*/ 1578717 w 4724401"/>
              <a:gd name="connsiteY508" fmla="*/ 3575982 h 6858000"/>
              <a:gd name="connsiteX509" fmla="*/ 2338780 w 4724401"/>
              <a:gd name="connsiteY509" fmla="*/ 3033725 h 6858000"/>
              <a:gd name="connsiteX510" fmla="*/ 1807991 w 4724401"/>
              <a:gd name="connsiteY510" fmla="*/ 2807184 h 6858000"/>
              <a:gd name="connsiteX511" fmla="*/ 1416358 w 4724401"/>
              <a:gd name="connsiteY511" fmla="*/ 3112571 h 6858000"/>
              <a:gd name="connsiteX512" fmla="*/ 939066 w 4724401"/>
              <a:gd name="connsiteY512" fmla="*/ 3378798 h 6858000"/>
              <a:gd name="connsiteX513" fmla="*/ 115099 w 4724401"/>
              <a:gd name="connsiteY513" fmla="*/ 3607650 h 6858000"/>
              <a:gd name="connsiteX514" fmla="*/ 97284 w 4724401"/>
              <a:gd name="connsiteY514" fmla="*/ 3520393 h 6858000"/>
              <a:gd name="connsiteX515" fmla="*/ 922050 w 4724401"/>
              <a:gd name="connsiteY515" fmla="*/ 3074867 h 6858000"/>
              <a:gd name="connsiteX516" fmla="*/ 1405265 w 4724401"/>
              <a:gd name="connsiteY516" fmla="*/ 3016319 h 6858000"/>
              <a:gd name="connsiteX517" fmla="*/ 1407512 w 4724401"/>
              <a:gd name="connsiteY517" fmla="*/ 3018001 h 6858000"/>
              <a:gd name="connsiteX518" fmla="*/ 1726266 w 4724401"/>
              <a:gd name="connsiteY518" fmla="*/ 2777274 h 6858000"/>
              <a:gd name="connsiteX519" fmla="*/ 625390 w 4724401"/>
              <a:gd name="connsiteY519" fmla="*/ 2514541 h 6858000"/>
              <a:gd name="connsiteX520" fmla="*/ 619799 w 4724401"/>
              <a:gd name="connsiteY520" fmla="*/ 2527180 h 6858000"/>
              <a:gd name="connsiteX521" fmla="*/ 310030 w 4724401"/>
              <a:gd name="connsiteY521" fmla="*/ 2771818 h 6858000"/>
              <a:gd name="connsiteX522" fmla="*/ 173877 w 4724401"/>
              <a:gd name="connsiteY522" fmla="*/ 2937056 h 6858000"/>
              <a:gd name="connsiteX523" fmla="*/ 77889 w 4724401"/>
              <a:gd name="connsiteY523" fmla="*/ 3138440 h 6858000"/>
              <a:gd name="connsiteX524" fmla="*/ 0 w 4724401"/>
              <a:gd name="connsiteY524" fmla="*/ 3271395 h 6858000"/>
              <a:gd name="connsiteX525" fmla="*/ 0 w 4724401"/>
              <a:gd name="connsiteY525" fmla="*/ 3153002 h 6858000"/>
              <a:gd name="connsiteX526" fmla="*/ 2386 w 4724401"/>
              <a:gd name="connsiteY526" fmla="*/ 3149203 h 6858000"/>
              <a:gd name="connsiteX527" fmla="*/ 89753 w 4724401"/>
              <a:gd name="connsiteY527" fmla="*/ 2987702 h 6858000"/>
              <a:gd name="connsiteX528" fmla="*/ 76869 w 4724401"/>
              <a:gd name="connsiteY528" fmla="*/ 3005404 h 6858000"/>
              <a:gd name="connsiteX529" fmla="*/ 32049 w 4724401"/>
              <a:gd name="connsiteY529" fmla="*/ 3065814 h 6858000"/>
              <a:gd name="connsiteX530" fmla="*/ 0 w 4724401"/>
              <a:gd name="connsiteY530" fmla="*/ 3108744 h 6858000"/>
              <a:gd name="connsiteX531" fmla="*/ 0 w 4724401"/>
              <a:gd name="connsiteY531" fmla="*/ 3058059 h 6858000"/>
              <a:gd name="connsiteX532" fmla="*/ 7610 w 4724401"/>
              <a:gd name="connsiteY532" fmla="*/ 3047889 h 6858000"/>
              <a:gd name="connsiteX533" fmla="*/ 52419 w 4724401"/>
              <a:gd name="connsiteY533" fmla="*/ 2987479 h 6858000"/>
              <a:gd name="connsiteX534" fmla="*/ 59142 w 4724401"/>
              <a:gd name="connsiteY534" fmla="*/ 2978488 h 6858000"/>
              <a:gd name="connsiteX535" fmla="*/ 0 w 4724401"/>
              <a:gd name="connsiteY535" fmla="*/ 3015334 h 6858000"/>
              <a:gd name="connsiteX536" fmla="*/ 0 w 4724401"/>
              <a:gd name="connsiteY536" fmla="*/ 2914286 h 6858000"/>
              <a:gd name="connsiteX537" fmla="*/ 36383 w 4724401"/>
              <a:gd name="connsiteY537" fmla="*/ 2901128 h 6858000"/>
              <a:gd name="connsiteX538" fmla="*/ 156329 w 4724401"/>
              <a:gd name="connsiteY538" fmla="*/ 2840533 h 6858000"/>
              <a:gd name="connsiteX539" fmla="*/ 358355 w 4724401"/>
              <a:gd name="connsiteY539" fmla="*/ 2620471 h 6858000"/>
              <a:gd name="connsiteX540" fmla="*/ 510577 w 4724401"/>
              <a:gd name="connsiteY540" fmla="*/ 2501244 h 6858000"/>
              <a:gd name="connsiteX541" fmla="*/ 211967 w 4724401"/>
              <a:gd name="connsiteY541" fmla="*/ 2479171 h 6858000"/>
              <a:gd name="connsiteX542" fmla="*/ 0 w 4724401"/>
              <a:gd name="connsiteY542" fmla="*/ 2476398 h 6858000"/>
              <a:gd name="connsiteX543" fmla="*/ 0 w 4724401"/>
              <a:gd name="connsiteY543" fmla="*/ 2389189 h 6858000"/>
              <a:gd name="connsiteX544" fmla="*/ 103062 w 4724401"/>
              <a:gd name="connsiteY544" fmla="*/ 2389518 h 6858000"/>
              <a:gd name="connsiteX545" fmla="*/ 510734 w 4724401"/>
              <a:gd name="connsiteY545" fmla="*/ 2416201 h 6858000"/>
              <a:gd name="connsiteX546" fmla="*/ 279257 w 4724401"/>
              <a:gd name="connsiteY546" fmla="*/ 2092102 h 6858000"/>
              <a:gd name="connsiteX547" fmla="*/ 65265 w 4724401"/>
              <a:gd name="connsiteY547" fmla="*/ 2006049 h 6858000"/>
              <a:gd name="connsiteX548" fmla="*/ 0 w 4724401"/>
              <a:gd name="connsiteY548" fmla="*/ 1982532 h 6858000"/>
              <a:gd name="connsiteX549" fmla="*/ 0 w 4724401"/>
              <a:gd name="connsiteY549" fmla="*/ 1912789 h 6858000"/>
              <a:gd name="connsiteX550" fmla="*/ 97460 w 4724401"/>
              <a:gd name="connsiteY550" fmla="*/ 1953725 h 6858000"/>
              <a:gd name="connsiteX551" fmla="*/ 221272 w 4724401"/>
              <a:gd name="connsiteY551" fmla="*/ 1980766 h 6858000"/>
              <a:gd name="connsiteX552" fmla="*/ 116765 w 4724401"/>
              <a:gd name="connsiteY552" fmla="*/ 1911033 h 6858000"/>
              <a:gd name="connsiteX553" fmla="*/ 16405 w 4724401"/>
              <a:gd name="connsiteY553" fmla="*/ 1803412 h 6858000"/>
              <a:gd name="connsiteX554" fmla="*/ 0 w 4724401"/>
              <a:gd name="connsiteY554" fmla="*/ 1784777 h 6858000"/>
              <a:gd name="connsiteX555" fmla="*/ 0 w 4724401"/>
              <a:gd name="connsiteY555" fmla="*/ 1740082 h 6858000"/>
              <a:gd name="connsiteX556" fmla="*/ 39394 w 4724401"/>
              <a:gd name="connsiteY556" fmla="*/ 1784856 h 6858000"/>
              <a:gd name="connsiteX557" fmla="*/ 135813 w 4724401"/>
              <a:gd name="connsiteY557" fmla="*/ 1888838 h 6858000"/>
              <a:gd name="connsiteX558" fmla="*/ 242575 w 4724401"/>
              <a:gd name="connsiteY558" fmla="*/ 1958841 h 6858000"/>
              <a:gd name="connsiteX559" fmla="*/ 82197 w 4724401"/>
              <a:gd name="connsiteY559" fmla="*/ 1754826 h 6858000"/>
              <a:gd name="connsiteX560" fmla="*/ 0 w 4724401"/>
              <a:gd name="connsiteY560" fmla="*/ 1679650 h 6858000"/>
              <a:gd name="connsiteX561" fmla="*/ 0 w 4724401"/>
              <a:gd name="connsiteY561" fmla="*/ 1602463 h 6858000"/>
              <a:gd name="connsiteX562" fmla="*/ 84689 w 4724401"/>
              <a:gd name="connsiteY562" fmla="*/ 1677442 h 6858000"/>
              <a:gd name="connsiteX563" fmla="*/ 298437 w 4724401"/>
              <a:gd name="connsiteY563" fmla="*/ 1968019 h 6858000"/>
              <a:gd name="connsiteX564" fmla="*/ 227269 w 4724401"/>
              <a:gd name="connsiteY564" fmla="*/ 1114064 h 6858000"/>
              <a:gd name="connsiteX565" fmla="*/ 248003 w 4724401"/>
              <a:gd name="connsiteY565" fmla="*/ 1089613 h 6858000"/>
              <a:gd name="connsiteX566" fmla="*/ 427020 w 4724401"/>
              <a:gd name="connsiteY566" fmla="*/ 1619803 h 6858000"/>
              <a:gd name="connsiteX567" fmla="*/ 340345 w 4724401"/>
              <a:gd name="connsiteY567" fmla="*/ 2027739 h 6858000"/>
              <a:gd name="connsiteX568" fmla="*/ 360865 w 4724401"/>
              <a:gd name="connsiteY568" fmla="*/ 2044827 h 6858000"/>
              <a:gd name="connsiteX569" fmla="*/ 560414 w 4724401"/>
              <a:gd name="connsiteY569" fmla="*/ 2421457 h 6858000"/>
              <a:gd name="connsiteX570" fmla="*/ 1359703 w 4724401"/>
              <a:gd name="connsiteY570" fmla="*/ 2578554 h 6858000"/>
              <a:gd name="connsiteX571" fmla="*/ 1359422 w 4724401"/>
              <a:gd name="connsiteY571" fmla="*/ 2577994 h 6858000"/>
              <a:gd name="connsiteX572" fmla="*/ 828701 w 4724401"/>
              <a:gd name="connsiteY572" fmla="*/ 1839520 h 6858000"/>
              <a:gd name="connsiteX573" fmla="*/ 494427 w 4724401"/>
              <a:gd name="connsiteY573" fmla="*/ 1092333 h 6858000"/>
              <a:gd name="connsiteX574" fmla="*/ 506322 w 4724401"/>
              <a:gd name="connsiteY574" fmla="*/ 1020997 h 6858000"/>
              <a:gd name="connsiteX575" fmla="*/ 4570198 w 4724401"/>
              <a:gd name="connsiteY575" fmla="*/ 978081 h 6858000"/>
              <a:gd name="connsiteX576" fmla="*/ 4523691 w 4724401"/>
              <a:gd name="connsiteY576" fmla="*/ 1127776 h 6858000"/>
              <a:gd name="connsiteX577" fmla="*/ 4509875 w 4724401"/>
              <a:gd name="connsiteY577" fmla="*/ 1167552 h 6858000"/>
              <a:gd name="connsiteX578" fmla="*/ 4478168 w 4724401"/>
              <a:gd name="connsiteY578" fmla="*/ 1260735 h 6858000"/>
              <a:gd name="connsiteX579" fmla="*/ 4409309 w 4724401"/>
              <a:gd name="connsiteY579" fmla="*/ 1666996 h 6858000"/>
              <a:gd name="connsiteX580" fmla="*/ 4370031 w 4724401"/>
              <a:gd name="connsiteY580" fmla="*/ 1955666 h 6858000"/>
              <a:gd name="connsiteX581" fmla="*/ 4570198 w 4724401"/>
              <a:gd name="connsiteY581" fmla="*/ 978081 h 6858000"/>
              <a:gd name="connsiteX582" fmla="*/ 4557898 w 4724401"/>
              <a:gd name="connsiteY582" fmla="*/ 900011 h 6858000"/>
              <a:gd name="connsiteX583" fmla="*/ 4344840 w 4724401"/>
              <a:gd name="connsiteY583" fmla="*/ 1922038 h 6858000"/>
              <a:gd name="connsiteX584" fmla="*/ 4378710 w 4724401"/>
              <a:gd name="connsiteY584" fmla="*/ 1665516 h 6858000"/>
              <a:gd name="connsiteX585" fmla="*/ 4448798 w 4724401"/>
              <a:gd name="connsiteY585" fmla="*/ 1253024 h 6858000"/>
              <a:gd name="connsiteX586" fmla="*/ 4480315 w 4724401"/>
              <a:gd name="connsiteY586" fmla="*/ 1158454 h 6858000"/>
              <a:gd name="connsiteX587" fmla="*/ 4494133 w 4724401"/>
              <a:gd name="connsiteY587" fmla="*/ 1118676 h 6858000"/>
              <a:gd name="connsiteX588" fmla="*/ 4557898 w 4724401"/>
              <a:gd name="connsiteY588" fmla="*/ 900011 h 6858000"/>
              <a:gd name="connsiteX589" fmla="*/ 3607114 w 4724401"/>
              <a:gd name="connsiteY589" fmla="*/ 467441 h 6858000"/>
              <a:gd name="connsiteX590" fmla="*/ 3296242 w 4724401"/>
              <a:gd name="connsiteY590" fmla="*/ 807991 h 6858000"/>
              <a:gd name="connsiteX591" fmla="*/ 3174674 w 4724401"/>
              <a:gd name="connsiteY591" fmla="*/ 919759 h 6858000"/>
              <a:gd name="connsiteX592" fmla="*/ 3042978 w 4724401"/>
              <a:gd name="connsiteY592" fmla="*/ 1054894 h 6858000"/>
              <a:gd name="connsiteX593" fmla="*/ 2968914 w 4724401"/>
              <a:gd name="connsiteY593" fmla="*/ 1133756 h 6858000"/>
              <a:gd name="connsiteX594" fmla="*/ 3103823 w 4724401"/>
              <a:gd name="connsiteY594" fmla="*/ 1026814 h 6858000"/>
              <a:gd name="connsiteX595" fmla="*/ 3607114 w 4724401"/>
              <a:gd name="connsiteY595" fmla="*/ 467441 h 6858000"/>
              <a:gd name="connsiteX596" fmla="*/ 3744487 w 4724401"/>
              <a:gd name="connsiteY596" fmla="*/ 383136 h 6858000"/>
              <a:gd name="connsiteX597" fmla="*/ 3970213 w 4724401"/>
              <a:gd name="connsiteY597" fmla="*/ 995559 h 6858000"/>
              <a:gd name="connsiteX598" fmla="*/ 3744487 w 4724401"/>
              <a:gd name="connsiteY598" fmla="*/ 383136 h 6858000"/>
              <a:gd name="connsiteX599" fmla="*/ 3624562 w 4724401"/>
              <a:gd name="connsiteY599" fmla="*/ 367041 h 6858000"/>
              <a:gd name="connsiteX600" fmla="*/ 3489712 w 4724401"/>
              <a:gd name="connsiteY600" fmla="*/ 485386 h 6858000"/>
              <a:gd name="connsiteX601" fmla="*/ 3182994 w 4724401"/>
              <a:gd name="connsiteY601" fmla="*/ 828265 h 6858000"/>
              <a:gd name="connsiteX602" fmla="*/ 2892114 w 4724401"/>
              <a:gd name="connsiteY602" fmla="*/ 1172635 h 6858000"/>
              <a:gd name="connsiteX603" fmla="*/ 3021459 w 4724401"/>
              <a:gd name="connsiteY603" fmla="*/ 1035385 h 6858000"/>
              <a:gd name="connsiteX604" fmla="*/ 3153873 w 4724401"/>
              <a:gd name="connsiteY604" fmla="*/ 898971 h 6858000"/>
              <a:gd name="connsiteX605" fmla="*/ 3276511 w 4724401"/>
              <a:gd name="connsiteY605" fmla="*/ 786423 h 6858000"/>
              <a:gd name="connsiteX606" fmla="*/ 3584154 w 4724401"/>
              <a:gd name="connsiteY606" fmla="*/ 448218 h 6858000"/>
              <a:gd name="connsiteX607" fmla="*/ 3624562 w 4724401"/>
              <a:gd name="connsiteY607" fmla="*/ 367041 h 6858000"/>
              <a:gd name="connsiteX608" fmla="*/ 3766672 w 4724401"/>
              <a:gd name="connsiteY608" fmla="*/ 359429 h 6858000"/>
              <a:gd name="connsiteX609" fmla="*/ 3996338 w 4724401"/>
              <a:gd name="connsiteY609" fmla="*/ 968237 h 6858000"/>
              <a:gd name="connsiteX610" fmla="*/ 3766672 w 4724401"/>
              <a:gd name="connsiteY610" fmla="*/ 359429 h 6858000"/>
              <a:gd name="connsiteX611" fmla="*/ 3882765 w 4724401"/>
              <a:gd name="connsiteY611" fmla="*/ 0 h 6858000"/>
              <a:gd name="connsiteX612" fmla="*/ 3995099 w 4724401"/>
              <a:gd name="connsiteY612" fmla="*/ 0 h 6858000"/>
              <a:gd name="connsiteX613" fmla="*/ 4163818 w 4724401"/>
              <a:gd name="connsiteY613" fmla="*/ 234104 h 6858000"/>
              <a:gd name="connsiteX614" fmla="*/ 4172099 w 4724401"/>
              <a:gd name="connsiteY614" fmla="*/ 234207 h 6858000"/>
              <a:gd name="connsiteX615" fmla="*/ 4628589 w 4724401"/>
              <a:gd name="connsiteY615" fmla="*/ 289746 h 6858000"/>
              <a:gd name="connsiteX616" fmla="*/ 4724401 w 4724401"/>
              <a:gd name="connsiteY616" fmla="*/ 281632 h 6858000"/>
              <a:gd name="connsiteX617" fmla="*/ 4724401 w 4724401"/>
              <a:gd name="connsiteY617" fmla="*/ 330664 h 6858000"/>
              <a:gd name="connsiteX618" fmla="*/ 4657975 w 4724401"/>
              <a:gd name="connsiteY618" fmla="*/ 338772 h 6858000"/>
              <a:gd name="connsiteX619" fmla="*/ 4227047 w 4724401"/>
              <a:gd name="connsiteY619" fmla="*/ 313415 h 6858000"/>
              <a:gd name="connsiteX620" fmla="*/ 4346041 w 4724401"/>
              <a:gd name="connsiteY620" fmla="*/ 456086 h 6858000"/>
              <a:gd name="connsiteX621" fmla="*/ 4599604 w 4724401"/>
              <a:gd name="connsiteY621" fmla="*/ 723178 h 6858000"/>
              <a:gd name="connsiteX622" fmla="*/ 4724401 w 4724401"/>
              <a:gd name="connsiteY622" fmla="*/ 833497 h 6858000"/>
              <a:gd name="connsiteX623" fmla="*/ 4724401 w 4724401"/>
              <a:gd name="connsiteY623" fmla="*/ 950118 h 6858000"/>
              <a:gd name="connsiteX624" fmla="*/ 4655015 w 4724401"/>
              <a:gd name="connsiteY624" fmla="*/ 891426 h 6858000"/>
              <a:gd name="connsiteX625" fmla="*/ 4348002 w 4724401"/>
              <a:gd name="connsiteY625" fmla="*/ 2205895 h 6858000"/>
              <a:gd name="connsiteX626" fmla="*/ 4262250 w 4724401"/>
              <a:gd name="connsiteY626" fmla="*/ 2219972 h 6858000"/>
              <a:gd name="connsiteX627" fmla="*/ 4550611 w 4724401"/>
              <a:gd name="connsiteY627" fmla="*/ 817540 h 6858000"/>
              <a:gd name="connsiteX628" fmla="*/ 4564418 w 4724401"/>
              <a:gd name="connsiteY628" fmla="*/ 808293 h 6858000"/>
              <a:gd name="connsiteX629" fmla="*/ 4266388 w 4724401"/>
              <a:gd name="connsiteY629" fmla="*/ 500083 h 6858000"/>
              <a:gd name="connsiteX630" fmla="*/ 4032842 w 4724401"/>
              <a:gd name="connsiteY630" fmla="*/ 211809 h 6858000"/>
              <a:gd name="connsiteX631" fmla="*/ 3721337 w 4724401"/>
              <a:gd name="connsiteY631" fmla="*/ 0 h 6858000"/>
              <a:gd name="connsiteX632" fmla="*/ 3797544 w 4724401"/>
              <a:gd name="connsiteY632" fmla="*/ 0 h 6858000"/>
              <a:gd name="connsiteX633" fmla="*/ 3775734 w 4724401"/>
              <a:gd name="connsiteY633" fmla="*/ 95131 h 6858000"/>
              <a:gd name="connsiteX634" fmla="*/ 3724807 w 4724401"/>
              <a:gd name="connsiteY634" fmla="*/ 272257 h 6858000"/>
              <a:gd name="connsiteX635" fmla="*/ 3726844 w 4724401"/>
              <a:gd name="connsiteY635" fmla="*/ 282988 h 6858000"/>
              <a:gd name="connsiteX636" fmla="*/ 3742664 w 4724401"/>
              <a:gd name="connsiteY636" fmla="*/ 279918 h 6858000"/>
              <a:gd name="connsiteX637" fmla="*/ 4103910 w 4724401"/>
              <a:gd name="connsiteY637" fmla="*/ 1161917 h 6858000"/>
              <a:gd name="connsiteX638" fmla="*/ 4020269 w 4724401"/>
              <a:gd name="connsiteY638" fmla="*/ 1200406 h 6858000"/>
              <a:gd name="connsiteX639" fmla="*/ 3674882 w 4724401"/>
              <a:gd name="connsiteY639" fmla="*/ 488524 h 6858000"/>
              <a:gd name="connsiteX640" fmla="*/ 3132682 w 4724401"/>
              <a:gd name="connsiteY640" fmla="*/ 1072284 h 6858000"/>
              <a:gd name="connsiteX641" fmla="*/ 2716346 w 4724401"/>
              <a:gd name="connsiteY641" fmla="*/ 1276376 h 6858000"/>
              <a:gd name="connsiteX642" fmla="*/ 2716772 w 4724401"/>
              <a:gd name="connsiteY642" fmla="*/ 1255462 h 6858000"/>
              <a:gd name="connsiteX643" fmla="*/ 3471096 w 4724401"/>
              <a:gd name="connsiteY643" fmla="*/ 437072 h 6858000"/>
              <a:gd name="connsiteX644" fmla="*/ 3639057 w 4724401"/>
              <a:gd name="connsiteY644" fmla="*/ 286334 h 6858000"/>
              <a:gd name="connsiteX645" fmla="*/ 3640309 w 4724401"/>
              <a:gd name="connsiteY645" fmla="*/ 284664 h 6858000"/>
              <a:gd name="connsiteX646" fmla="*/ 3646022 w 4724401"/>
              <a:gd name="connsiteY646" fmla="*/ 276711 h 6858000"/>
              <a:gd name="connsiteX647" fmla="*/ 3707943 w 4724401"/>
              <a:gd name="connsiteY647" fmla="*/ 65958 h 6858000"/>
              <a:gd name="connsiteX648" fmla="*/ 2867960 w 4724401"/>
              <a:gd name="connsiteY648" fmla="*/ 0 h 6858000"/>
              <a:gd name="connsiteX649" fmla="*/ 2926351 w 4724401"/>
              <a:gd name="connsiteY649" fmla="*/ 0 h 6858000"/>
              <a:gd name="connsiteX650" fmla="*/ 2902823 w 4724401"/>
              <a:gd name="connsiteY650" fmla="*/ 262929 h 6858000"/>
              <a:gd name="connsiteX651" fmla="*/ 2940663 w 4724401"/>
              <a:gd name="connsiteY651" fmla="*/ 140884 h 6858000"/>
              <a:gd name="connsiteX652" fmla="*/ 2947039 w 4724401"/>
              <a:gd name="connsiteY652" fmla="*/ 122524 h 6858000"/>
              <a:gd name="connsiteX653" fmla="*/ 2984316 w 4724401"/>
              <a:gd name="connsiteY653" fmla="*/ 0 h 6858000"/>
              <a:gd name="connsiteX654" fmla="*/ 3016114 w 4724401"/>
              <a:gd name="connsiteY654" fmla="*/ 0 h 6858000"/>
              <a:gd name="connsiteX655" fmla="*/ 2979949 w 4724401"/>
              <a:gd name="connsiteY655" fmla="*/ 119274 h 6858000"/>
              <a:gd name="connsiteX656" fmla="*/ 3023879 w 4724401"/>
              <a:gd name="connsiteY656" fmla="*/ 0 h 6858000"/>
              <a:gd name="connsiteX657" fmla="*/ 3105400 w 4724401"/>
              <a:gd name="connsiteY657" fmla="*/ 0 h 6858000"/>
              <a:gd name="connsiteX658" fmla="*/ 3094669 w 4724401"/>
              <a:gd name="connsiteY658" fmla="*/ 30308 h 6858000"/>
              <a:gd name="connsiteX659" fmla="*/ 2901945 w 4724401"/>
              <a:gd name="connsiteY659" fmla="*/ 466538 h 6858000"/>
              <a:gd name="connsiteX660" fmla="*/ 2815209 w 4724401"/>
              <a:gd name="connsiteY660" fmla="*/ 497361 h 6858000"/>
              <a:gd name="connsiteX661" fmla="*/ 2844845 w 4724401"/>
              <a:gd name="connsiteY661" fmla="*/ 127638 h 6858000"/>
              <a:gd name="connsiteX662" fmla="*/ 1057230 w 4724401"/>
              <a:gd name="connsiteY662" fmla="*/ 0 h 6858000"/>
              <a:gd name="connsiteX663" fmla="*/ 1111003 w 4724401"/>
              <a:gd name="connsiteY663" fmla="*/ 0 h 6858000"/>
              <a:gd name="connsiteX664" fmla="*/ 1125553 w 4724401"/>
              <a:gd name="connsiteY664" fmla="*/ 52588 h 6858000"/>
              <a:gd name="connsiteX665" fmla="*/ 1304276 w 4724401"/>
              <a:gd name="connsiteY665" fmla="*/ 476275 h 6858000"/>
              <a:gd name="connsiteX666" fmla="*/ 1492066 w 4724401"/>
              <a:gd name="connsiteY666" fmla="*/ 886333 h 6858000"/>
              <a:gd name="connsiteX667" fmla="*/ 1423698 w 4724401"/>
              <a:gd name="connsiteY667" fmla="*/ 710817 h 6858000"/>
              <a:gd name="connsiteX668" fmla="*/ 1357609 w 4724401"/>
              <a:gd name="connsiteY668" fmla="*/ 532892 h 6858000"/>
              <a:gd name="connsiteX669" fmla="*/ 1309550 w 4724401"/>
              <a:gd name="connsiteY669" fmla="*/ 374031 h 6858000"/>
              <a:gd name="connsiteX670" fmla="*/ 1193673 w 4724401"/>
              <a:gd name="connsiteY670" fmla="*/ 49533 h 6858000"/>
              <a:gd name="connsiteX671" fmla="*/ 1164391 w 4724401"/>
              <a:gd name="connsiteY671" fmla="*/ 0 h 6858000"/>
              <a:gd name="connsiteX672" fmla="*/ 1200666 w 4724401"/>
              <a:gd name="connsiteY672" fmla="*/ 0 h 6858000"/>
              <a:gd name="connsiteX673" fmla="*/ 1223408 w 4724401"/>
              <a:gd name="connsiteY673" fmla="*/ 38996 h 6858000"/>
              <a:gd name="connsiteX674" fmla="*/ 1339635 w 4724401"/>
              <a:gd name="connsiteY674" fmla="*/ 365517 h 6858000"/>
              <a:gd name="connsiteX675" fmla="*/ 1387469 w 4724401"/>
              <a:gd name="connsiteY675" fmla="*/ 523079 h 6858000"/>
              <a:gd name="connsiteX676" fmla="*/ 1452685 w 4724401"/>
              <a:gd name="connsiteY676" fmla="*/ 699806 h 6858000"/>
              <a:gd name="connsiteX677" fmla="*/ 1492092 w 4724401"/>
              <a:gd name="connsiteY677" fmla="*/ 800424 h 6858000"/>
              <a:gd name="connsiteX678" fmla="*/ 1455302 w 4724401"/>
              <a:gd name="connsiteY678" fmla="*/ 632913 h 6858000"/>
              <a:gd name="connsiteX679" fmla="*/ 1222336 w 4724401"/>
              <a:gd name="connsiteY679" fmla="*/ 9480 h 6858000"/>
              <a:gd name="connsiteX680" fmla="*/ 1214634 w 4724401"/>
              <a:gd name="connsiteY680" fmla="*/ 0 h 6858000"/>
              <a:gd name="connsiteX681" fmla="*/ 1289827 w 4724401"/>
              <a:gd name="connsiteY681" fmla="*/ 0 h 6858000"/>
              <a:gd name="connsiteX682" fmla="*/ 1321076 w 4724401"/>
              <a:gd name="connsiteY682" fmla="*/ 59722 h 6858000"/>
              <a:gd name="connsiteX683" fmla="*/ 1512579 w 4724401"/>
              <a:gd name="connsiteY683" fmla="*/ 626441 h 6858000"/>
              <a:gd name="connsiteX684" fmla="*/ 1506076 w 4724401"/>
              <a:gd name="connsiteY684" fmla="*/ 1089289 h 6858000"/>
              <a:gd name="connsiteX685" fmla="*/ 1486346 w 4724401"/>
              <a:gd name="connsiteY685" fmla="*/ 1079919 h 6858000"/>
              <a:gd name="connsiteX686" fmla="*/ 1070511 w 4724401"/>
              <a:gd name="connsiteY686" fmla="*/ 48609 h 6858000"/>
              <a:gd name="connsiteX687" fmla="*/ 43151 w 4724401"/>
              <a:gd name="connsiteY687" fmla="*/ 0 h 6858000"/>
              <a:gd name="connsiteX688" fmla="*/ 95283 w 4724401"/>
              <a:gd name="connsiteY688" fmla="*/ 0 h 6858000"/>
              <a:gd name="connsiteX689" fmla="*/ 300708 w 4724401"/>
              <a:gd name="connsiteY689" fmla="*/ 154571 h 6858000"/>
              <a:gd name="connsiteX690" fmla="*/ 530414 w 4724401"/>
              <a:gd name="connsiteY690" fmla="*/ 354673 h 6858000"/>
              <a:gd name="connsiteX691" fmla="*/ 333785 w 4724401"/>
              <a:gd name="connsiteY691" fmla="*/ 161564 h 6858000"/>
              <a:gd name="connsiteX692" fmla="*/ 147005 w 4724401"/>
              <a:gd name="connsiteY692" fmla="*/ 0 h 6858000"/>
              <a:gd name="connsiteX693" fmla="*/ 272509 w 4724401"/>
              <a:gd name="connsiteY693" fmla="*/ 0 h 6858000"/>
              <a:gd name="connsiteX694" fmla="*/ 326276 w 4724401"/>
              <a:gd name="connsiteY694" fmla="*/ 45847 h 6858000"/>
              <a:gd name="connsiteX695" fmla="*/ 823759 w 4724401"/>
              <a:gd name="connsiteY695" fmla="*/ 574145 h 6858000"/>
              <a:gd name="connsiteX696" fmla="*/ 811254 w 4724401"/>
              <a:gd name="connsiteY696" fmla="*/ 665546 h 6858000"/>
              <a:gd name="connsiteX697" fmla="*/ 154042 w 4724401"/>
              <a:gd name="connsiteY697" fmla="*/ 261522 h 6858000"/>
              <a:gd name="connsiteX698" fmla="*/ 13550 w 4724401"/>
              <a:gd name="connsiteY698" fmla="*/ 158423 h 6858000"/>
              <a:gd name="connsiteX699" fmla="*/ 0 w 4724401"/>
              <a:gd name="connsiteY699" fmla="*/ 146618 h 6858000"/>
              <a:gd name="connsiteX700" fmla="*/ 0 w 4724401"/>
              <a:gd name="connsiteY700" fmla="*/ 59161 h 6858000"/>
              <a:gd name="connsiteX701" fmla="*/ 45427 w 4724401"/>
              <a:gd name="connsiteY701" fmla="*/ 101078 h 6858000"/>
              <a:gd name="connsiteX702" fmla="*/ 630103 w 4724401"/>
              <a:gd name="connsiteY702" fmla="*/ 485885 h 6858000"/>
              <a:gd name="connsiteX703" fmla="*/ 532040 w 4724401"/>
              <a:gd name="connsiteY703" fmla="*/ 399359 h 6858000"/>
              <a:gd name="connsiteX704" fmla="*/ 517618 w 4724401"/>
              <a:gd name="connsiteY704" fmla="*/ 385726 h 6858000"/>
              <a:gd name="connsiteX705" fmla="*/ 285074 w 4724401"/>
              <a:gd name="connsiteY705" fmla="*/ 1827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</a:cxnLst>
            <a:rect l="l" t="t" r="r" b="b"/>
            <a:pathLst>
              <a:path w="47244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4724401" y="6289099"/>
                </a:moveTo>
                <a:lnTo>
                  <a:pt x="4724401" y="6407899"/>
                </a:lnTo>
                <a:lnTo>
                  <a:pt x="4689678" y="6440241"/>
                </a:ln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593999" y="6408904"/>
                  <a:pt x="4626518" y="6376648"/>
                  <a:pt x="4660205" y="6345369"/>
                </a:cubicBezTo>
                <a:close/>
                <a:moveTo>
                  <a:pt x="4724401" y="6198577"/>
                </a:moveTo>
                <a:lnTo>
                  <a:pt x="4724401" y="6238480"/>
                </a:lnTo>
                <a:lnTo>
                  <a:pt x="4689789" y="6268382"/>
                </a:ln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lose/>
                <a:moveTo>
                  <a:pt x="4724401" y="5924240"/>
                </a:moveTo>
                <a:lnTo>
                  <a:pt x="4724401" y="6044002"/>
                </a:lnTo>
                <a:lnTo>
                  <a:pt x="4695216" y="6071545"/>
                </a:lnTo>
                <a:cubicBezTo>
                  <a:pt x="4548599" y="6220767"/>
                  <a:pt x="4426366" y="6399245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49147" y="6364728"/>
                  <a:pt x="4472301" y="6179172"/>
                  <a:pt x="4620848" y="6021419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lnTo>
                  <a:pt x="2665418" y="6132756"/>
                </a:ln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cubicBezTo>
                  <a:pt x="1766288" y="5450544"/>
                  <a:pt x="1795121" y="5449390"/>
                  <a:pt x="1824397" y="5447757"/>
                </a:cubicBez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724401" y="5202141"/>
                </a:moveTo>
                <a:lnTo>
                  <a:pt x="4724401" y="5319690"/>
                </a:lnTo>
                <a:lnTo>
                  <a:pt x="4690088" y="5349711"/>
                </a:lnTo>
                <a:cubicBezTo>
                  <a:pt x="4608685" y="5427949"/>
                  <a:pt x="4537495" y="5522778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cubicBezTo>
                  <a:pt x="4364015" y="5738366"/>
                  <a:pt x="4369890" y="5733933"/>
                  <a:pt x="4376219" y="5729027"/>
                </a:cubicBez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lnTo>
                  <a:pt x="4724401" y="5415874"/>
                </a:lnTo>
                <a:lnTo>
                  <a:pt x="4724401" y="5461678"/>
                </a:lnTo>
                <a:lnTo>
                  <a:pt x="4718341" y="5468043"/>
                </a:ln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601957" y="5591693"/>
                  <a:pt x="4641858" y="5563143"/>
                  <a:pt x="4682209" y="5532923"/>
                </a:cubicBezTo>
                <a:lnTo>
                  <a:pt x="4724401" y="5499248"/>
                </a:lnTo>
                <a:lnTo>
                  <a:pt x="4724401" y="5608295"/>
                </a:lnTo>
                <a:lnTo>
                  <a:pt x="4713577" y="5616803"/>
                </a:ln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616120" y="5290612"/>
                  <a:pt x="4648400" y="5259282"/>
                  <a:pt x="4682005" y="5231398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cubicBezTo>
                  <a:pt x="2826662" y="5016937"/>
                  <a:pt x="2852553" y="5023818"/>
                  <a:pt x="2879408" y="5031590"/>
                </a:cubicBez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195984" y="4765295"/>
                  <a:pt x="4406452" y="4726316"/>
                  <a:pt x="4618309" y="4699202"/>
                </a:cubicBezTo>
                <a:lnTo>
                  <a:pt x="4724401" y="4687606"/>
                </a:lnTo>
                <a:lnTo>
                  <a:pt x="4724401" y="4773345"/>
                </a:lnTo>
                <a:lnTo>
                  <a:pt x="4671155" y="4778608"/>
                </a:lnTo>
                <a:cubicBezTo>
                  <a:pt x="4474613" y="4803290"/>
                  <a:pt x="4279364" y="4838457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cubicBezTo>
                  <a:pt x="2766432" y="5397515"/>
                  <a:pt x="2740950" y="5412509"/>
                  <a:pt x="2714982" y="5427051"/>
                </a:cubicBez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lnTo>
                  <a:pt x="1794914" y="6858000"/>
                </a:ln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lnTo>
                  <a:pt x="1203671" y="6858000"/>
                </a:lnTo>
                <a:lnTo>
                  <a:pt x="1143180" y="6858000"/>
                </a:lnTo>
                <a:lnTo>
                  <a:pt x="1142176" y="6766045"/>
                </a:ln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24401" y="4275524"/>
                </a:lnTo>
                <a:lnTo>
                  <a:pt x="4724401" y="4519331"/>
                </a:lnTo>
                <a:lnTo>
                  <a:pt x="4695727" y="4489837"/>
                </a:lnTo>
                <a:cubicBezTo>
                  <a:pt x="4513213" y="4341718"/>
                  <a:pt x="4213060" y="4286653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4287835" y="3252276"/>
                </a:moveTo>
                <a:cubicBezTo>
                  <a:pt x="4291252" y="3250181"/>
                  <a:pt x="4296821" y="3251122"/>
                  <a:pt x="4305321" y="3256953"/>
                </a:cubicBezTo>
                <a:cubicBezTo>
                  <a:pt x="4417921" y="3335817"/>
                  <a:pt x="4526830" y="3418438"/>
                  <a:pt x="4633631" y="3503706"/>
                </a:cubicBezTo>
                <a:lnTo>
                  <a:pt x="4724401" y="3579225"/>
                </a:lnTo>
                <a:lnTo>
                  <a:pt x="4724401" y="3637622"/>
                </a:lnTo>
                <a:lnTo>
                  <a:pt x="4594837" y="3532274"/>
                </a:ln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09378" y="3558235"/>
                  <a:pt x="4660155" y="3608017"/>
                  <a:pt x="4709959" y="3658245"/>
                </a:cubicBezTo>
                <a:lnTo>
                  <a:pt x="4724401" y="3673072"/>
                </a:lnTo>
                <a:lnTo>
                  <a:pt x="4724401" y="3718516"/>
                </a:lnTo>
                <a:lnTo>
                  <a:pt x="4642986" y="3635718"/>
                </a:lnTo>
                <a:cubicBezTo>
                  <a:pt x="4577419" y="3571274"/>
                  <a:pt x="4510044" y="3508184"/>
                  <a:pt x="4440129" y="3448571"/>
                </a:cubicBezTo>
                <a:cubicBezTo>
                  <a:pt x="4477976" y="3543407"/>
                  <a:pt x="4595539" y="3666345"/>
                  <a:pt x="4700658" y="3767518"/>
                </a:cubicBezTo>
                <a:lnTo>
                  <a:pt x="4724401" y="3790032"/>
                </a:lnTo>
                <a:lnTo>
                  <a:pt x="4724401" y="3871856"/>
                </a:lnTo>
                <a:lnTo>
                  <a:pt x="4649232" y="3785028"/>
                </a:lnTo>
                <a:cubicBezTo>
                  <a:pt x="4512119" y="3616669"/>
                  <a:pt x="4392441" y="3442504"/>
                  <a:pt x="4294126" y="3303048"/>
                </a:cubicBezTo>
                <a:cubicBezTo>
                  <a:pt x="4286701" y="3292165"/>
                  <a:pt x="4277584" y="3258559"/>
                  <a:pt x="4287835" y="3252276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20772" y="276387"/>
                  <a:pt x="4473568" y="294979"/>
                  <a:pt x="4628589" y="289746"/>
                </a:cubicBezTo>
                <a:lnTo>
                  <a:pt x="4724401" y="281632"/>
                </a:lnTo>
                <a:lnTo>
                  <a:pt x="4724401" y="330664"/>
                </a:lnTo>
                <a:lnTo>
                  <a:pt x="4657975" y="338772"/>
                </a:lnTo>
                <a:cubicBezTo>
                  <a:pt x="4512264" y="350060"/>
                  <a:pt x="4368090" y="341672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427343" y="550152"/>
                  <a:pt x="4511990" y="638932"/>
                  <a:pt x="4599604" y="723178"/>
                </a:cubicBezTo>
                <a:lnTo>
                  <a:pt x="4724401" y="833497"/>
                </a:lnTo>
                <a:lnTo>
                  <a:pt x="4724401" y="950118"/>
                </a:lnTo>
                <a:lnTo>
                  <a:pt x="4655015" y="891426"/>
                </a:ln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7" y="990600"/>
            <a:ext cx="6096003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1798" y="1676400"/>
            <a:ext cx="4953000" cy="3505199"/>
          </a:xfrm>
        </p:spPr>
        <p:txBody>
          <a:bodyPr anchor="t">
            <a:normAutofit/>
          </a:bodyPr>
          <a:lstStyle/>
          <a:p>
            <a:r>
              <a:rPr lang="es-ES_tradnl" sz="5400" dirty="0"/>
              <a:t>Conceptos Básicos de SEM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809EA8-E350-4E9F-AECE-13942A97F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798" y="3429000"/>
            <a:ext cx="4953000" cy="1752599"/>
          </a:xfrm>
        </p:spPr>
        <p:txBody>
          <a:bodyPr>
            <a:normAutofit/>
          </a:bodyPr>
          <a:lstStyle/>
          <a:p>
            <a:endParaRPr lang="en-US" sz="1800">
              <a:solidFill>
                <a:schemeClr val="tx1">
                  <a:alpha val="55000"/>
                </a:schemeClr>
              </a:solidFill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17BF396-6023-48D8-9C0C-893820872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7" y="457199"/>
            <a:ext cx="5638800" cy="5943599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/>
          <a:srcRect l="1805" r="1803" b="-2"/>
          <a:stretch/>
        </p:blipFill>
        <p:spPr>
          <a:xfrm>
            <a:off x="914399" y="990597"/>
            <a:ext cx="4724400" cy="4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91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ES_tradnl" sz="4000">
                <a:solidFill>
                  <a:srgbClr val="FFFFFF"/>
                </a:solidFill>
              </a:rPr>
              <a:t>SEM Debe Tener Tres Propiedades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4144A9-FD77-48DB-82F2-DCEE93EA1D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99465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4325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8193" y="0"/>
            <a:ext cx="845379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067739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116" y="1528413"/>
            <a:ext cx="3547526" cy="3601728"/>
          </a:xfrm>
        </p:spPr>
        <p:txBody>
          <a:bodyPr anchor="t">
            <a:norm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Análisis de Trayectorias (</a:t>
            </a:r>
            <a:r>
              <a:rPr lang="es-ES_tradnl" dirty="0" err="1">
                <a:solidFill>
                  <a:schemeClr val="bg1"/>
                </a:solidFill>
              </a:rPr>
              <a:t>Path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Analysis</a:t>
            </a:r>
            <a:r>
              <a:rPr lang="es-ES_tradnl" dirty="0">
                <a:solidFill>
                  <a:schemeClr val="bg1"/>
                </a:solidFill>
              </a:rPr>
              <a:t>)</a:t>
            </a:r>
            <a:br>
              <a:rPr lang="es-ES_tradnl" dirty="0">
                <a:solidFill>
                  <a:schemeClr val="bg1"/>
                </a:solidFill>
              </a:rPr>
            </a:br>
            <a:r>
              <a:rPr lang="es-ES_tradnl" dirty="0">
                <a:solidFill>
                  <a:schemeClr val="bg1"/>
                </a:solidFill>
              </a:rPr>
              <a:t>con variables Observadas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2" y="2794337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/>
          </p:cNvPicPr>
          <p:nvPr/>
        </p:nvPicPr>
        <p:blipFill rotWithShape="1">
          <a:blip r:embed="rId2"/>
          <a:srcRect l="13357" r="17297" b="1"/>
          <a:stretch/>
        </p:blipFill>
        <p:spPr>
          <a:xfrm>
            <a:off x="4666834" y="637761"/>
            <a:ext cx="6365960" cy="557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832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Ejemplo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variables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latentes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234179"/>
            <a:ext cx="7225748" cy="438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61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Combinación</a:t>
            </a:r>
            <a:r>
              <a:rPr lang="en-US" sz="4000" dirty="0">
                <a:solidFill>
                  <a:srgbClr val="FFFFFF"/>
                </a:solidFill>
              </a:rPr>
              <a:t> variables </a:t>
            </a:r>
            <a:r>
              <a:rPr lang="en-US" sz="4000" dirty="0" err="1">
                <a:solidFill>
                  <a:srgbClr val="FFFFFF"/>
                </a:solidFill>
              </a:rPr>
              <a:t>manifiestas</a:t>
            </a:r>
            <a:r>
              <a:rPr lang="en-US" sz="4000" dirty="0">
                <a:solidFill>
                  <a:srgbClr val="FFFFFF"/>
                </a:solidFill>
              </a:rPr>
              <a:t> y </a:t>
            </a:r>
            <a:r>
              <a:rPr lang="en-US" sz="4000" dirty="0" err="1">
                <a:solidFill>
                  <a:srgbClr val="FFFFFF"/>
                </a:solidFill>
              </a:rPr>
              <a:t>latentes</a:t>
            </a:r>
            <a:r>
              <a:rPr lang="en-US" sz="4000" dirty="0">
                <a:solidFill>
                  <a:srgbClr val="FFFFFF"/>
                </a:solidFill>
              </a:rPr>
              <a:t>.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78C22F-38BB-5A4A-9009-678E80321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442" y="1324133"/>
            <a:ext cx="6992814" cy="457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32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CFA – 1er Orden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7318" y="467208"/>
            <a:ext cx="4575968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7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7944"/>
            <a:ext cx="12192000" cy="1143000"/>
          </a:xfrm>
        </p:spPr>
        <p:txBody>
          <a:bodyPr>
            <a:normAutofit/>
          </a:bodyPr>
          <a:lstStyle/>
          <a:p>
            <a:r>
              <a:rPr lang="es-PR" dirty="0"/>
              <a:t>Organización de los Métodos Multivariados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919707"/>
          <a:ext cx="12192000" cy="516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9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R" sz="3700" dirty="0"/>
                        <a:t>Generación</a:t>
                      </a:r>
                    </a:p>
                    <a:p>
                      <a:pPr algn="ctr"/>
                      <a:endParaRPr lang="es-PR" sz="37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R" sz="3700" dirty="0"/>
                        <a:t>Exploratorio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R" sz="3700" dirty="0"/>
                        <a:t>Confirmatorio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6480">
                <a:tc>
                  <a:txBody>
                    <a:bodyPr/>
                    <a:lstStyle/>
                    <a:p>
                      <a:endParaRPr lang="es-PR" sz="4300" dirty="0"/>
                    </a:p>
                    <a:p>
                      <a:pPr algn="ctr"/>
                      <a:r>
                        <a:rPr lang="es-PR" sz="4300" dirty="0"/>
                        <a:t>Primera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s-PR" sz="2400" dirty="0"/>
                        <a:t>Análisis de Agrupamiento “Cluster Analysis”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s-PR" sz="2400" dirty="0"/>
                        <a:t>Análisis de Factores Exploratorio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s-PR" sz="2400" dirty="0"/>
                        <a:t>Ajuste “Scaling” Multidimensional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s-PR" sz="2400" dirty="0"/>
                        <a:t>Análisis de Varianza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s-PR" sz="2400" dirty="0"/>
                        <a:t>Regresión Logística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s-PR" sz="2400" dirty="0"/>
                        <a:t>Regresión Múltiple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s-PR" sz="2400" dirty="0"/>
                        <a:t>Análisis de Factores Confirmatorio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4960">
                <a:tc>
                  <a:txBody>
                    <a:bodyPr/>
                    <a:lstStyle/>
                    <a:p>
                      <a:pPr algn="ctr"/>
                      <a:r>
                        <a:rPr lang="es-PR" sz="4300" dirty="0"/>
                        <a:t>Segunda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s-PR" sz="2400" dirty="0"/>
                        <a:t>Ecuaciones Estructurales basado en Mínimos Cuadrados Parciales “Partial Least Squares” (PLS-SEM)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s-PR" sz="2400" dirty="0"/>
                        <a:t>Ecuaciones Estructurales basado en las Covarianzas </a:t>
                      </a:r>
                    </a:p>
                    <a:p>
                      <a:r>
                        <a:rPr lang="es-PR" sz="2400" dirty="0"/>
                        <a:t>(CB-SEM)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604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557" y="4551036"/>
            <a:ext cx="4284420" cy="1687143"/>
          </a:xfrm>
        </p:spPr>
        <p:txBody>
          <a:bodyPr anchor="t">
            <a:normAutofit/>
          </a:bodyPr>
          <a:lstStyle/>
          <a:p>
            <a:r>
              <a:rPr lang="es-ES_tradnl">
                <a:solidFill>
                  <a:schemeClr val="bg1"/>
                </a:solidFill>
              </a:rPr>
              <a:t>Moderación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/>
          </p:cNvPicPr>
          <p:nvPr/>
        </p:nvPicPr>
        <p:blipFill rotWithShape="1">
          <a:blip r:embed="rId2"/>
          <a:srcRect t="20213" r="-2" b="20211"/>
          <a:stretch/>
        </p:blipFill>
        <p:spPr>
          <a:xfrm>
            <a:off x="1155556" y="637762"/>
            <a:ext cx="9889765" cy="357930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4544112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24EED53-1DF5-4971-A551-F45218E50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649" y="4750698"/>
            <a:ext cx="4310672" cy="1463834"/>
          </a:xfrm>
        </p:spPr>
        <p:txBody>
          <a:bodyPr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949252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1BFE9-5032-9146-9527-26DD04548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s-ES_tradnl" dirty="0"/>
              <a:t>Programas para el Modelamiento de Ecuaciones Estructurales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D4CC-6589-F740-A09E-709CA98F1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Programas Comerciales</a:t>
            </a:r>
          </a:p>
          <a:p>
            <a:pPr lvl="1"/>
            <a:r>
              <a:rPr lang="es-ES_tradnl" dirty="0"/>
              <a:t>LISREL</a:t>
            </a:r>
          </a:p>
          <a:p>
            <a:pPr lvl="1"/>
            <a:r>
              <a:rPr lang="es-ES_tradnl" dirty="0" err="1"/>
              <a:t>Mplus</a:t>
            </a:r>
            <a:endParaRPr lang="es-ES_tradnl" dirty="0"/>
          </a:p>
          <a:p>
            <a:pPr lvl="1"/>
            <a:r>
              <a:rPr lang="es-ES_tradnl" dirty="0"/>
              <a:t>EQS</a:t>
            </a:r>
          </a:p>
          <a:p>
            <a:pPr lvl="1"/>
            <a:r>
              <a:rPr lang="es-ES_tradnl" dirty="0"/>
              <a:t>AMOS</a:t>
            </a:r>
          </a:p>
          <a:p>
            <a:r>
              <a:rPr lang="es-ES_tradnl" dirty="0"/>
              <a:t>Programas de Acceso Abierto</a:t>
            </a:r>
          </a:p>
          <a:p>
            <a:pPr lvl="1"/>
            <a:r>
              <a:rPr lang="es-ES_tradnl" dirty="0"/>
              <a:t>R – paquete “</a:t>
            </a:r>
            <a:r>
              <a:rPr lang="es-ES_tradnl" dirty="0" err="1"/>
              <a:t>lavaan</a:t>
            </a:r>
            <a:r>
              <a:rPr lang="es-ES_tradnl" dirty="0"/>
              <a:t>”</a:t>
            </a:r>
          </a:p>
          <a:p>
            <a:pPr lvl="1"/>
            <a:r>
              <a:rPr lang="es-ES_tradnl" dirty="0" err="1"/>
              <a:t>jamovi</a:t>
            </a:r>
            <a:endParaRPr lang="es-ES_tradnl" dirty="0"/>
          </a:p>
          <a:p>
            <a:pPr marL="457200" lvl="1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4685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A9188-EC20-1E4D-BEC1-842140BE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GRACIAS POR SU ATENCION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A371A-78B1-DD4A-90FD-05B6C8FB1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  <a:p>
            <a:endParaRPr lang="es-ES_tradnl" dirty="0"/>
          </a:p>
          <a:p>
            <a:r>
              <a:rPr lang="es-ES_tradnl" dirty="0"/>
              <a:t>Contacto</a:t>
            </a:r>
          </a:p>
          <a:p>
            <a:r>
              <a:rPr lang="es-ES_tradnl" dirty="0">
                <a:hlinkClick r:id="rId2"/>
              </a:rPr>
              <a:t>erosario@psm.edu</a:t>
            </a:r>
            <a:endParaRPr lang="es-ES_tradnl" dirty="0"/>
          </a:p>
          <a:p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82608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676400"/>
            <a:ext cx="3810000" cy="3505200"/>
          </a:xfrm>
        </p:spPr>
        <p:txBody>
          <a:bodyPr anchor="t">
            <a:normAutofit/>
          </a:bodyPr>
          <a:lstStyle/>
          <a:p>
            <a:r>
              <a:rPr lang="en-US" sz="4000"/>
              <a:t>Qué es el Modelamiento de Ecuaciones Estructurales</a:t>
            </a:r>
            <a:endParaRPr lang="es-ES_tradnl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4" y="1676400"/>
            <a:ext cx="5638796" cy="3505200"/>
          </a:xfrm>
        </p:spPr>
        <p:txBody>
          <a:bodyPr>
            <a:normAutofit/>
          </a:bodyPr>
          <a:lstStyle/>
          <a:p>
            <a:r>
              <a:rPr lang="es-ES_tradnl" sz="2400" dirty="0">
                <a:solidFill>
                  <a:schemeClr val="tx1">
                    <a:alpha val="55000"/>
                  </a:schemeClr>
                </a:solidFill>
              </a:rPr>
              <a:t>Es una técnica de estadística multivariada que combina aspectos del análisis de factores y regresión múltiple que permite examinar simultáneamente un modelo de medición y de relaciones estructurales entre variables observadas y constructos latentes como también entre varios constructos latentes (</a:t>
            </a:r>
            <a:r>
              <a:rPr lang="es-ES_tradnl" sz="2400" dirty="0" err="1">
                <a:solidFill>
                  <a:schemeClr val="tx1">
                    <a:alpha val="55000"/>
                  </a:schemeClr>
                </a:solidFill>
              </a:rPr>
              <a:t>Hair</a:t>
            </a:r>
            <a:r>
              <a:rPr lang="es-ES_tradnl" sz="2400" dirty="0">
                <a:solidFill>
                  <a:schemeClr val="tx1">
                    <a:alpha val="55000"/>
                  </a:schemeClr>
                </a:solidFill>
              </a:rPr>
              <a:t>, Black, </a:t>
            </a:r>
            <a:r>
              <a:rPr lang="es-ES_tradnl" sz="2400" dirty="0" err="1">
                <a:solidFill>
                  <a:schemeClr val="tx1">
                    <a:alpha val="55000"/>
                  </a:schemeClr>
                </a:solidFill>
              </a:rPr>
              <a:t>Babin</a:t>
            </a:r>
            <a:r>
              <a:rPr lang="es-ES_tradnl" sz="2400" dirty="0">
                <a:solidFill>
                  <a:schemeClr val="tx1">
                    <a:alpha val="55000"/>
                  </a:schemeClr>
                </a:solidFill>
              </a:rPr>
              <a:t> &amp; Anderson, 2019).  </a:t>
            </a:r>
          </a:p>
        </p:txBody>
      </p:sp>
    </p:spTree>
    <p:extLst>
      <p:ext uri="{BB962C8B-B14F-4D97-AF65-F5344CB8AC3E}">
        <p14:creationId xmlns:p14="http://schemas.microsoft.com/office/powerpoint/2010/main" val="2945734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78908"/>
            <a:ext cx="10972800" cy="1143000"/>
          </a:xfrm>
        </p:spPr>
        <p:txBody>
          <a:bodyPr/>
          <a:lstStyle/>
          <a:p>
            <a:r>
              <a:rPr lang="es-PR" dirty="0"/>
              <a:t>Tipos de Ecuaciones Estructurales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3635319"/>
              </p:ext>
            </p:extLst>
          </p:nvPr>
        </p:nvGraphicFramePr>
        <p:xfrm>
          <a:off x="0" y="1037353"/>
          <a:ext cx="12192000" cy="4873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3235">
                <a:tc>
                  <a:txBody>
                    <a:bodyPr/>
                    <a:lstStyle/>
                    <a:p>
                      <a:pPr algn="ctr"/>
                      <a:r>
                        <a:rPr lang="es-PR" sz="3700" dirty="0"/>
                        <a:t>CB-SEM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R" sz="3700" dirty="0"/>
                        <a:t>PLS-SEM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0636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s-PR" sz="2400" dirty="0"/>
                        <a:t>Primariamente usada para confirmar             (o rechazar) teorías.</a:t>
                      </a:r>
                    </a:p>
                    <a:p>
                      <a:pPr marL="509588" indent="-169863">
                        <a:buFont typeface="Wingdings" charset="2"/>
                        <a:buChar char="Ø"/>
                      </a:pPr>
                      <a:r>
                        <a:rPr lang="es-PR" sz="2400" dirty="0"/>
                        <a:t> Un conjunto de relaciones sistemáticas entre múltiples variables que pueden ser examinadas empíricamente.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s-PR" sz="2400" dirty="0"/>
                        <a:t>Lo hace determinando cuán bien el modelo de la teoría propuesta</a:t>
                      </a:r>
                      <a:r>
                        <a:rPr lang="es-PR" sz="2400" baseline="0" dirty="0"/>
                        <a:t> puede estimar la matriz de covarianza para el conjunto de la muestra de los datos.</a:t>
                      </a:r>
                      <a:endParaRPr lang="es-PR" sz="2400" dirty="0"/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s-PR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s-PR" sz="2400" dirty="0"/>
                        <a:t>Primariamente usada para desarrollar teorías en investigaciones exploratorias.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s-PR" sz="2400" dirty="0"/>
                        <a:t>Lo hace enfocándose en explicar la varianza en las variables dependientes cuando se examina un modelo.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219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Demarcación entre el Modelo de Medición y el Modelo Estructural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385150"/>
            <a:ext cx="6780700" cy="408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1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2003"/>
            <a:ext cx="10972800" cy="1143000"/>
          </a:xfrm>
        </p:spPr>
        <p:txBody>
          <a:bodyPr/>
          <a:lstStyle/>
          <a:p>
            <a:endParaRPr lang="es-ES_tradnl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rcRect l="-29197" r="-29197"/>
          <a:stretch>
            <a:fillRect/>
          </a:stretch>
        </p:blipFill>
        <p:spPr>
          <a:xfrm>
            <a:off x="609600" y="1413068"/>
            <a:ext cx="10972800" cy="4205989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3828960" y="3160045"/>
            <a:ext cx="3429885" cy="1315787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sz="2400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653307" y="1600202"/>
            <a:ext cx="1283511" cy="4205989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sz="2400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6989199" y="1757977"/>
            <a:ext cx="1456084" cy="3861080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sz="2400">
              <a:solidFill>
                <a:schemeClr val="tx1"/>
              </a:solidFill>
            </a:endParaRPr>
          </a:p>
        </p:txBody>
      </p:sp>
      <p:sp>
        <p:nvSpPr>
          <p:cNvPr id="9" name="Off-page Connector 8"/>
          <p:cNvSpPr/>
          <p:nvPr/>
        </p:nvSpPr>
        <p:spPr>
          <a:xfrm>
            <a:off x="2351305" y="431406"/>
            <a:ext cx="1477656" cy="1168796"/>
          </a:xfrm>
          <a:prstGeom prst="flowChartOffpage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solidFill>
                  <a:schemeClr val="tx1"/>
                </a:solidFill>
              </a:rPr>
              <a:t>Modelo Medición</a:t>
            </a:r>
          </a:p>
        </p:txBody>
      </p:sp>
      <p:sp>
        <p:nvSpPr>
          <p:cNvPr id="10" name="Off-page Connector 9"/>
          <p:cNvSpPr/>
          <p:nvPr/>
        </p:nvSpPr>
        <p:spPr>
          <a:xfrm>
            <a:off x="7485346" y="539258"/>
            <a:ext cx="1531583" cy="1208501"/>
          </a:xfrm>
          <a:prstGeom prst="flowChartOffpage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solidFill>
                  <a:schemeClr val="tx1"/>
                </a:solidFill>
              </a:rPr>
              <a:t>Modelo Medición</a:t>
            </a:r>
          </a:p>
        </p:txBody>
      </p:sp>
      <p:sp>
        <p:nvSpPr>
          <p:cNvPr id="11" name="Off-page Connector 10"/>
          <p:cNvSpPr/>
          <p:nvPr/>
        </p:nvSpPr>
        <p:spPr>
          <a:xfrm>
            <a:off x="4754808" y="1747760"/>
            <a:ext cx="1651957" cy="1410569"/>
          </a:xfrm>
          <a:prstGeom prst="flowChartOffpage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solidFill>
                  <a:schemeClr val="tx1"/>
                </a:solidFill>
              </a:rPr>
              <a:t>Modelo Estructural</a:t>
            </a:r>
          </a:p>
        </p:txBody>
      </p:sp>
    </p:spTree>
    <p:extLst>
      <p:ext uri="{BB962C8B-B14F-4D97-AF65-F5344CB8AC3E}">
        <p14:creationId xmlns:p14="http://schemas.microsoft.com/office/powerpoint/2010/main" val="308916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ES_tradnl" sz="3100">
                <a:solidFill>
                  <a:srgbClr val="FFFFFF"/>
                </a:solidFill>
              </a:rPr>
              <a:t>Carácterísticas del Modelamiento      de Ecuaciones Estructurales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833353-BE77-4B27-8115-4473E6B9F0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65308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724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ES_tradnl" sz="4000">
                <a:solidFill>
                  <a:srgbClr val="FFFFFF"/>
                </a:solidFill>
              </a:rPr>
              <a:t>Covarianza en el Centro de SEM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AC00D9-7910-4846-8A2F-37DB87AA68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81416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7798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ES_tradnl" sz="4000">
                <a:solidFill>
                  <a:srgbClr val="FFFFFF"/>
                </a:solidFill>
              </a:rPr>
              <a:t>Lógica de SEM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A1A4B2-348F-4B36-99DF-068C0DF9C6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13521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0300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</TotalTime>
  <Words>662</Words>
  <Application>Microsoft Macintosh PowerPoint</Application>
  <PresentationFormat>Widescreen</PresentationFormat>
  <Paragraphs>99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PowerPoint Presentation</vt:lpstr>
      <vt:lpstr>Organización de los Métodos Multivariados</vt:lpstr>
      <vt:lpstr>Qué es el Modelamiento de Ecuaciones Estructurales</vt:lpstr>
      <vt:lpstr>Tipos de Ecuaciones Estructurales </vt:lpstr>
      <vt:lpstr>Demarcación entre el Modelo de Medición y el Modelo Estructural</vt:lpstr>
      <vt:lpstr>PowerPoint Presentation</vt:lpstr>
      <vt:lpstr>Carácterísticas del Modelamiento      de Ecuaciones Estructurales</vt:lpstr>
      <vt:lpstr>Covarianza en el Centro de SEM</vt:lpstr>
      <vt:lpstr>Lógica de SEM</vt:lpstr>
      <vt:lpstr>SEM vs. Regresión</vt:lpstr>
      <vt:lpstr>Usos de SEM</vt:lpstr>
      <vt:lpstr>Consideraciones Importantes</vt:lpstr>
      <vt:lpstr>Conceptos Básicos de SEM </vt:lpstr>
      <vt:lpstr>Conceptos Básicos de SEM</vt:lpstr>
      <vt:lpstr>SEM Debe Tener Tres Propiedades</vt:lpstr>
      <vt:lpstr>Análisis de Trayectorias (Path Analysis) con variables Observadas</vt:lpstr>
      <vt:lpstr>Ejemplo  Modelo con variables latentes</vt:lpstr>
      <vt:lpstr>Combinación variables manifiestas y latentes.</vt:lpstr>
      <vt:lpstr>CFA – 1er Orden</vt:lpstr>
      <vt:lpstr>Moderación</vt:lpstr>
      <vt:lpstr>Programas para el Modelamiento de Ecuaciones Estructurales</vt:lpstr>
      <vt:lpstr>GRACIAS POR SU ATENCION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Modelamiento de Ecuaciones Estructurales</dc:title>
  <dc:creator>Lillian Rovira</dc:creator>
  <cp:lastModifiedBy>Lillian Rovira</cp:lastModifiedBy>
  <cp:revision>3</cp:revision>
  <dcterms:created xsi:type="dcterms:W3CDTF">2021-12-07T21:29:45Z</dcterms:created>
  <dcterms:modified xsi:type="dcterms:W3CDTF">2022-02-10T22:38:22Z</dcterms:modified>
</cp:coreProperties>
</file>