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ft1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 gridSpan="4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Air quality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Air quality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Air quality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Air quality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Time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Time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6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Daily air quality measurements in New York, May to September 1973.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Daily air quality measurements in New York, May to September 1973.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Daily air quality measurements in New York, May to September 1973.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Daily air quality measurements in New York, May to September 1973.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Daily air quality measurements in New York, May to September 1973.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Daily air quality measurements in New York, May to September 1973.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raymondtremblay</cp:lastModifiedBy>
  <cp:revision>3</cp:revision>
  <dcterms:created xsi:type="dcterms:W3CDTF">2017-02-13T16:18:36Z</dcterms:created>
  <dcterms:modified xsi:type="dcterms:W3CDTF">2023-04-26T15:12:55Z</dcterms:modified>
  <cp:category/>
</cp:coreProperties>
</file>