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4" autoAdjust="0"/>
    <p:restoredTop sz="91783" autoAdjust="0"/>
  </p:normalViewPr>
  <p:slideViewPr>
    <p:cSldViewPr snapToGrid="0">
      <p:cViewPr varScale="1">
        <p:scale>
          <a:sx n="112" d="100"/>
          <a:sy n="112" d="100"/>
        </p:scale>
        <p:origin x="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9E88-8CFC-63FE-5809-71B57D83F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E036-8F52-CD20-9A31-985C20FA7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8EB9-5948-CB37-6AF9-1CE134E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71A6-4228-4B13-9487-1115012E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CEEB-436F-CAF0-5CBE-7C23301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11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FCD7-FB8E-17B0-AB5F-6C2B24B0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1538E-CF01-0DF2-C9E3-53FC4F96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56BD0-E696-C4BB-AEA4-C534BEB9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2332-3401-3C03-8F7A-2DB12FAA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C43C-BB4C-2A8B-2E07-1540851D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17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250E8-1239-7E39-FECA-456925228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1F5CB-D743-4B20-8EF9-01012714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30BB-024B-2C61-474D-1695731C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61CE-FA83-F6BF-8F2A-6CD3D807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C1E9-2302-66CD-693A-ED702283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81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B41E-1ABA-0CF1-9000-FD88B26E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9E6F-5AE9-2402-0476-6F1CCD43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97ED-E4EA-E9AA-F608-03E27CF2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0481-0B29-4C2B-4A9B-2EA20E1D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8701-F184-D348-EBE0-BD1CDF19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1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D82-0A4B-798D-8587-3B8CDEFD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FCDFE-D75C-9101-4F24-F514A808C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EF6D-BAF9-7D16-E3FF-5C95A30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2312-DB59-CD7B-1953-CAC152E4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F961-5B51-C647-67DF-D50DF49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2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2422-52F6-CDF7-E9F3-B09CC526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3FE3-B8A4-374F-B811-8CCA48F03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8861-D57B-0EF9-22AB-D1408970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94F43-FB97-4DD3-C02F-C5910DBF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1A70A-0271-18AF-B3CD-1FCF82FB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E0320-3CC0-894E-760E-39C2953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7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7DDB-9B90-26FE-FBC5-309FB841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A19C-1075-6115-AF5D-D0424BEC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B062C-6E76-348B-960B-CE5436B09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98329-B121-371B-4528-C01AF057B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8ABFB-0AB9-F609-86EE-A7B0B4015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86794-20D0-8E87-A9B8-B9B6E96C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D46BC-0CBE-841A-B335-FED9CD8D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35A66-41F9-4FDE-EE7D-73B99BE1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44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DCD-8AE0-47D8-F8E0-EAA4F30D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458D2-585F-0831-6DBD-AC6017E0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C0052-A572-26D5-D924-50C6563A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A54A5-73BA-24CC-23B7-2B51041B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1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DAE43-535E-34F4-0650-5FA69D68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7D900-F72B-0E41-129F-E66EF9D9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B82B3-98A9-94EA-3137-A19DA661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7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9BA-FA84-4E77-AE83-5342B8C8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9421-46A0-06BD-5F52-7DCC3514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75F45-6F80-368A-2CF4-8C43FA6DA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E721-A536-316F-1D22-5B81B70B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A9A8-B2A3-A835-6C0E-1AD540E5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DA8F7-F970-100F-877A-41DC50E4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72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6863-5805-3AD2-6531-3E7DF817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611CF-D2EF-C75A-1889-BD5A0BE86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634D4-C8BA-CF69-8E9C-AA3AFFA1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81716-DAF8-36C2-BB5B-3670E81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7261A-A9EA-6440-CB5D-C41D43B4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8A89-BBA6-2F32-4F4B-A7F0DBBD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12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A2BB1-D7A9-AD30-AA39-8CB832F6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38309-F2E6-629B-8C7F-0C2AF39C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6DDB-7D61-161A-2EDA-408C745AB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1FB76-FEB7-4CE3-B6C6-FDE99FDE2C5B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2790-1261-9508-B234-11981C125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7E50-07E7-1BFF-B1C5-DAEDA0A3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1DFD6-1E01-4763-B59E-8947B41F38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9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DD5AF3-5948-F6B4-F99D-3857554C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59" y="427781"/>
            <a:ext cx="109978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 to this GitHub Repository/Branch for our Smart Contract and Test Scripts, and be sure to check out the README – there are important commands and instructions at the bottom: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https://github.com/RaymondLapointe/WealthPixels-Labs-Sandbox/tree/firebase</a:t>
            </a:r>
            <a:endParaRPr kumimoji="0" lang="en-CA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32BC56D-CFDF-758E-E17A-2F6E97AC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136" y="3033854"/>
            <a:ext cx="30353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5E99D0E-1797-C563-0E6E-B14AE6D6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9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13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DD5AF3-5948-F6B4-F99D-3857554C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59" y="426073"/>
            <a:ext cx="10997852" cy="194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 to this GitHub Repository </a:t>
            </a:r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our Front-end code and APK file (app-debug.zip), and be sure to check out the README: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https://github.com/RaymondLapointe/WealthPixels-Labs-Frontend</a:t>
            </a:r>
            <a:endParaRPr kumimoji="0" lang="en-CA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E99D0E-1797-C563-0E6E-B14AE6D6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9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44E9BC7-97D2-3213-F25B-279819AE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96" y="2935811"/>
            <a:ext cx="2990850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2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DD5AF3-5948-F6B4-F99D-3857554C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59" y="722529"/>
            <a:ext cx="10997852" cy="187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 to this GitHub </a:t>
            </a:r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Repository/Branch to see how we were attempting to integrate </a:t>
            </a:r>
            <a:r>
              <a:rPr lang="en-CA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Chainlink</a:t>
            </a:r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Streams, and be sure to check out the README: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https://github.com/RaymondLapointe/WealthPixels-Labs-Sandbox/tree/datastream</a:t>
            </a:r>
            <a:endParaRPr kumimoji="0" lang="en-CA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E99D0E-1797-C563-0E6E-B14AE6D6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9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2" name="Picture 1" descr="A qr code with black squares&#10;&#10;Description automatically generated">
            <a:extLst>
              <a:ext uri="{FF2B5EF4-FFF2-40B4-BE49-F238E27FC236}">
                <a16:creationId xmlns:a16="http://schemas.microsoft.com/office/drawing/2014/main" id="{7D26CBAF-CD09-DDB2-A520-EAD090FE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30" y="3023443"/>
            <a:ext cx="2997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8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DD5AF3-5948-F6B4-F99D-3857554C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59" y="1150245"/>
            <a:ext cx="10997852" cy="49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 to this GitHub </a:t>
            </a:r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Repository find out more about the vision for this project</a:t>
            </a:r>
            <a:r>
              <a:rPr lang="en-CA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E99D0E-1797-C563-0E6E-B14AE6D6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9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F0421-D078-C196-0DCE-B5801AD5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42" y="2455374"/>
            <a:ext cx="2959252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9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Raymond Lapointe</dc:creator>
  <cp:lastModifiedBy>Raymond Lapointe</cp:lastModifiedBy>
  <cp:revision>1</cp:revision>
  <dcterms:created xsi:type="dcterms:W3CDTF">2024-06-02T12:46:32Z</dcterms:created>
  <dcterms:modified xsi:type="dcterms:W3CDTF">2024-06-02T13:28:06Z</dcterms:modified>
</cp:coreProperties>
</file>