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DCD4BA0-8762-4083-AC2F-3F4A0290F18D}">
  <a:tblStyle styleId="{4DCD4BA0-8762-4083-AC2F-3F4A0290F1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6d52ad30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6d52ad30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6d52ad30bb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6d52ad30bb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6d52ad30bb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6d52ad30bb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6d52ad30bb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6d52ad30bb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 Quality Information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11 Progress Update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9559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April 4, 2024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5625" y="0"/>
            <a:ext cx="2286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of the Capstone Project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 of the project is to is to provide people with information regarding air quality. A website will be created to inform people about air quality.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can help the community by informing people about how air quality relates to their </a:t>
            </a:r>
            <a:r>
              <a:rPr lang="en"/>
              <a:t>health</a:t>
            </a:r>
            <a:r>
              <a:rPr lang="en"/>
              <a:t> and to their </a:t>
            </a:r>
            <a:r>
              <a:rPr lang="en"/>
              <a:t>environment</a:t>
            </a:r>
            <a:r>
              <a:rPr lang="en"/>
              <a:t>. 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0" y="2809750"/>
            <a:ext cx="2286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06666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 Used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508875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- Github can be used to store the files for the project as well as for verison control and easier collaborative team effort.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Pages - Pages allows for the website to be viewed on the internet.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React - React can help better organize the different parts of the website.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Google Documents - Google Documents can be used to write out the documentation needed for the project such as the Project Manual and Project Progress Documents.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1438" y="2571750"/>
            <a:ext cx="2695575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graphicFrame>
        <p:nvGraphicFramePr>
          <p:cNvPr id="77" name="Google Shape;77;p16"/>
          <p:cNvGraphicFramePr/>
          <p:nvPr/>
        </p:nvGraphicFramePr>
        <p:xfrm>
          <a:off x="1113625" y="157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{4DCD4BA0-8762-4083-AC2F-3F4A0290F18D}</a:tableStyleId>
              </a:tblPr>
              <a:tblGrid>
                <a:gridCol w="1600200"/>
                <a:gridCol w="1657350"/>
                <a:gridCol w="1314450"/>
                <a:gridCol w="18859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Feature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Feature Description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Software Used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Added, Improved, Already Existing, or Future Feature?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index.html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Informs the user about air quality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React, Github Pages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Added Feature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quiz.html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Allows the user to test out their knowledge after reviewing the website’s informative content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React, Github Pages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Added Feature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enivornmentalJustice.html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Informs the user about how air quality relates to the community.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React, Github Pages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Added Feature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78" name="Google Shape;78;p16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Planning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8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Although Google Chrome holds a huge share of the web browser market, it is important to check if one’s website functions on other browsers in order to include non-Google Chrome users. Testing potential web browsers include: Firefox, Duckduckgo, Edge, Safari, Brave, Vivaldi, Opera.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should also be testing of the different features of the website’s navigation. Proper navigation is key for the functionality of the website.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 on mobile devices.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 amt="23000"/>
          </a:blip>
          <a:stretch>
            <a:fillRect/>
          </a:stretch>
        </p:blipFill>
        <p:spPr>
          <a:xfrm>
            <a:off x="0" y="0"/>
            <a:ext cx="914399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