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13" d="100"/>
          <a:sy n="113" d="100"/>
        </p:scale>
        <p:origin x="10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74E3-656C-B093-A9D2-A22E101589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E4F38E-698E-5763-0DE3-0331302B4C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C2D552-DCD3-FDA5-7CE5-30E26D081402}"/>
              </a:ext>
            </a:extLst>
          </p:cNvPr>
          <p:cNvSpPr>
            <a:spLocks noGrp="1"/>
          </p:cNvSpPr>
          <p:nvPr>
            <p:ph type="dt" sz="half" idx="10"/>
          </p:nvPr>
        </p:nvSpPr>
        <p:spPr/>
        <p:txBody>
          <a:bodyPr/>
          <a:lstStyle/>
          <a:p>
            <a:fld id="{064EB6FF-EB55-444A-9D37-546A9C223D3E}" type="datetimeFigureOut">
              <a:rPr lang="en-US" smtClean="0"/>
              <a:t>4/22/24</a:t>
            </a:fld>
            <a:endParaRPr lang="en-US"/>
          </a:p>
        </p:txBody>
      </p:sp>
      <p:sp>
        <p:nvSpPr>
          <p:cNvPr id="5" name="Footer Placeholder 4">
            <a:extLst>
              <a:ext uri="{FF2B5EF4-FFF2-40B4-BE49-F238E27FC236}">
                <a16:creationId xmlns:a16="http://schemas.microsoft.com/office/drawing/2014/main" id="{77400C39-46EC-23FB-E5E6-7C3E1BB478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99902-56BB-B59E-A178-047602305BC5}"/>
              </a:ext>
            </a:extLst>
          </p:cNvPr>
          <p:cNvSpPr>
            <a:spLocks noGrp="1"/>
          </p:cNvSpPr>
          <p:nvPr>
            <p:ph type="sldNum" sz="quarter" idx="12"/>
          </p:nvPr>
        </p:nvSpPr>
        <p:spPr/>
        <p:txBody>
          <a:bodyPr/>
          <a:lstStyle/>
          <a:p>
            <a:fld id="{7CF324FD-0173-134F-A24D-B1B04255B5B2}" type="slidenum">
              <a:rPr lang="en-US" smtClean="0"/>
              <a:t>‹#›</a:t>
            </a:fld>
            <a:endParaRPr lang="en-US"/>
          </a:p>
        </p:txBody>
      </p:sp>
    </p:spTree>
    <p:extLst>
      <p:ext uri="{BB962C8B-B14F-4D97-AF65-F5344CB8AC3E}">
        <p14:creationId xmlns:p14="http://schemas.microsoft.com/office/powerpoint/2010/main" val="3819914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9B94-8617-B693-D44E-9E8D1AAACE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B8B6D0-5FD6-33B9-5997-EDEBD6B36A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AF84D-DDE6-67E6-5763-E5DF2E4C9216}"/>
              </a:ext>
            </a:extLst>
          </p:cNvPr>
          <p:cNvSpPr>
            <a:spLocks noGrp="1"/>
          </p:cNvSpPr>
          <p:nvPr>
            <p:ph type="dt" sz="half" idx="10"/>
          </p:nvPr>
        </p:nvSpPr>
        <p:spPr/>
        <p:txBody>
          <a:bodyPr/>
          <a:lstStyle/>
          <a:p>
            <a:fld id="{064EB6FF-EB55-444A-9D37-546A9C223D3E}" type="datetimeFigureOut">
              <a:rPr lang="en-US" smtClean="0"/>
              <a:t>4/22/24</a:t>
            </a:fld>
            <a:endParaRPr lang="en-US"/>
          </a:p>
        </p:txBody>
      </p:sp>
      <p:sp>
        <p:nvSpPr>
          <p:cNvPr id="5" name="Footer Placeholder 4">
            <a:extLst>
              <a:ext uri="{FF2B5EF4-FFF2-40B4-BE49-F238E27FC236}">
                <a16:creationId xmlns:a16="http://schemas.microsoft.com/office/drawing/2014/main" id="{901811E3-0F98-EF05-0777-07A3B47F0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75761C-096F-9DA9-3F0C-E7B2059DEB69}"/>
              </a:ext>
            </a:extLst>
          </p:cNvPr>
          <p:cNvSpPr>
            <a:spLocks noGrp="1"/>
          </p:cNvSpPr>
          <p:nvPr>
            <p:ph type="sldNum" sz="quarter" idx="12"/>
          </p:nvPr>
        </p:nvSpPr>
        <p:spPr/>
        <p:txBody>
          <a:bodyPr/>
          <a:lstStyle/>
          <a:p>
            <a:fld id="{7CF324FD-0173-134F-A24D-B1B04255B5B2}" type="slidenum">
              <a:rPr lang="en-US" smtClean="0"/>
              <a:t>‹#›</a:t>
            </a:fld>
            <a:endParaRPr lang="en-US"/>
          </a:p>
        </p:txBody>
      </p:sp>
    </p:spTree>
    <p:extLst>
      <p:ext uri="{BB962C8B-B14F-4D97-AF65-F5344CB8AC3E}">
        <p14:creationId xmlns:p14="http://schemas.microsoft.com/office/powerpoint/2010/main" val="288098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8E412B-D7FA-E369-EE02-AD3E05262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492D9-2768-F432-F36F-04D27C2F1B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265AC-3CC2-6E41-7D99-36EC00798F45}"/>
              </a:ext>
            </a:extLst>
          </p:cNvPr>
          <p:cNvSpPr>
            <a:spLocks noGrp="1"/>
          </p:cNvSpPr>
          <p:nvPr>
            <p:ph type="dt" sz="half" idx="10"/>
          </p:nvPr>
        </p:nvSpPr>
        <p:spPr/>
        <p:txBody>
          <a:bodyPr/>
          <a:lstStyle/>
          <a:p>
            <a:fld id="{064EB6FF-EB55-444A-9D37-546A9C223D3E}" type="datetimeFigureOut">
              <a:rPr lang="en-US" smtClean="0"/>
              <a:t>4/22/24</a:t>
            </a:fld>
            <a:endParaRPr lang="en-US"/>
          </a:p>
        </p:txBody>
      </p:sp>
      <p:sp>
        <p:nvSpPr>
          <p:cNvPr id="5" name="Footer Placeholder 4">
            <a:extLst>
              <a:ext uri="{FF2B5EF4-FFF2-40B4-BE49-F238E27FC236}">
                <a16:creationId xmlns:a16="http://schemas.microsoft.com/office/drawing/2014/main" id="{1B41D3DA-7845-54B4-523E-7DABD8585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F2645-9B81-0445-4D14-0ED9836D2420}"/>
              </a:ext>
            </a:extLst>
          </p:cNvPr>
          <p:cNvSpPr>
            <a:spLocks noGrp="1"/>
          </p:cNvSpPr>
          <p:nvPr>
            <p:ph type="sldNum" sz="quarter" idx="12"/>
          </p:nvPr>
        </p:nvSpPr>
        <p:spPr/>
        <p:txBody>
          <a:bodyPr/>
          <a:lstStyle/>
          <a:p>
            <a:fld id="{7CF324FD-0173-134F-A24D-B1B04255B5B2}" type="slidenum">
              <a:rPr lang="en-US" smtClean="0"/>
              <a:t>‹#›</a:t>
            </a:fld>
            <a:endParaRPr lang="en-US"/>
          </a:p>
        </p:txBody>
      </p:sp>
    </p:spTree>
    <p:extLst>
      <p:ext uri="{BB962C8B-B14F-4D97-AF65-F5344CB8AC3E}">
        <p14:creationId xmlns:p14="http://schemas.microsoft.com/office/powerpoint/2010/main" val="953887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B954B-D3BA-545B-46BC-2D4DD6E47E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896F54-8BDC-BC2E-89D3-1BDEF6999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DF0D5-E405-EA73-CBE6-AEC099F25777}"/>
              </a:ext>
            </a:extLst>
          </p:cNvPr>
          <p:cNvSpPr>
            <a:spLocks noGrp="1"/>
          </p:cNvSpPr>
          <p:nvPr>
            <p:ph type="dt" sz="half" idx="10"/>
          </p:nvPr>
        </p:nvSpPr>
        <p:spPr/>
        <p:txBody>
          <a:bodyPr/>
          <a:lstStyle/>
          <a:p>
            <a:fld id="{064EB6FF-EB55-444A-9D37-546A9C223D3E}" type="datetimeFigureOut">
              <a:rPr lang="en-US" smtClean="0"/>
              <a:t>4/22/24</a:t>
            </a:fld>
            <a:endParaRPr lang="en-US"/>
          </a:p>
        </p:txBody>
      </p:sp>
      <p:sp>
        <p:nvSpPr>
          <p:cNvPr id="5" name="Footer Placeholder 4">
            <a:extLst>
              <a:ext uri="{FF2B5EF4-FFF2-40B4-BE49-F238E27FC236}">
                <a16:creationId xmlns:a16="http://schemas.microsoft.com/office/drawing/2014/main" id="{D2DAAC2C-EA3C-3ECE-D6AB-5FD2E91F3E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F79EE-4C4C-43D4-4321-ED4B8C23D79C}"/>
              </a:ext>
            </a:extLst>
          </p:cNvPr>
          <p:cNvSpPr>
            <a:spLocks noGrp="1"/>
          </p:cNvSpPr>
          <p:nvPr>
            <p:ph type="sldNum" sz="quarter" idx="12"/>
          </p:nvPr>
        </p:nvSpPr>
        <p:spPr/>
        <p:txBody>
          <a:bodyPr/>
          <a:lstStyle/>
          <a:p>
            <a:fld id="{7CF324FD-0173-134F-A24D-B1B04255B5B2}" type="slidenum">
              <a:rPr lang="en-US" smtClean="0"/>
              <a:t>‹#›</a:t>
            </a:fld>
            <a:endParaRPr lang="en-US"/>
          </a:p>
        </p:txBody>
      </p:sp>
    </p:spTree>
    <p:extLst>
      <p:ext uri="{BB962C8B-B14F-4D97-AF65-F5344CB8AC3E}">
        <p14:creationId xmlns:p14="http://schemas.microsoft.com/office/powerpoint/2010/main" val="16799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8370-7DC2-B26D-A798-C38E100BA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B3F392-5A76-4339-547A-D6085813EF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B2D22A-52D3-201B-CBC6-14448B316B3E}"/>
              </a:ext>
            </a:extLst>
          </p:cNvPr>
          <p:cNvSpPr>
            <a:spLocks noGrp="1"/>
          </p:cNvSpPr>
          <p:nvPr>
            <p:ph type="dt" sz="half" idx="10"/>
          </p:nvPr>
        </p:nvSpPr>
        <p:spPr/>
        <p:txBody>
          <a:bodyPr/>
          <a:lstStyle/>
          <a:p>
            <a:fld id="{064EB6FF-EB55-444A-9D37-546A9C223D3E}" type="datetimeFigureOut">
              <a:rPr lang="en-US" smtClean="0"/>
              <a:t>4/22/24</a:t>
            </a:fld>
            <a:endParaRPr lang="en-US"/>
          </a:p>
        </p:txBody>
      </p:sp>
      <p:sp>
        <p:nvSpPr>
          <p:cNvPr id="5" name="Footer Placeholder 4">
            <a:extLst>
              <a:ext uri="{FF2B5EF4-FFF2-40B4-BE49-F238E27FC236}">
                <a16:creationId xmlns:a16="http://schemas.microsoft.com/office/drawing/2014/main" id="{3FA3DBD7-B531-9ACB-ADEE-1414038FD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01F07-1874-5CB9-C8D1-30CA9F28FD69}"/>
              </a:ext>
            </a:extLst>
          </p:cNvPr>
          <p:cNvSpPr>
            <a:spLocks noGrp="1"/>
          </p:cNvSpPr>
          <p:nvPr>
            <p:ph type="sldNum" sz="quarter" idx="12"/>
          </p:nvPr>
        </p:nvSpPr>
        <p:spPr/>
        <p:txBody>
          <a:bodyPr/>
          <a:lstStyle/>
          <a:p>
            <a:fld id="{7CF324FD-0173-134F-A24D-B1B04255B5B2}" type="slidenum">
              <a:rPr lang="en-US" smtClean="0"/>
              <a:t>‹#›</a:t>
            </a:fld>
            <a:endParaRPr lang="en-US"/>
          </a:p>
        </p:txBody>
      </p:sp>
    </p:spTree>
    <p:extLst>
      <p:ext uri="{BB962C8B-B14F-4D97-AF65-F5344CB8AC3E}">
        <p14:creationId xmlns:p14="http://schemas.microsoft.com/office/powerpoint/2010/main" val="2806834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317DC-328B-5B98-BA78-AE91CA447B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E6F0CC-3968-0E98-653E-A78CCB13E6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3AAE16-E862-E8F0-CBBD-4B91E9674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3BD506-0DCC-96B3-29F2-4F8D66083D2C}"/>
              </a:ext>
            </a:extLst>
          </p:cNvPr>
          <p:cNvSpPr>
            <a:spLocks noGrp="1"/>
          </p:cNvSpPr>
          <p:nvPr>
            <p:ph type="dt" sz="half" idx="10"/>
          </p:nvPr>
        </p:nvSpPr>
        <p:spPr/>
        <p:txBody>
          <a:bodyPr/>
          <a:lstStyle/>
          <a:p>
            <a:fld id="{064EB6FF-EB55-444A-9D37-546A9C223D3E}" type="datetimeFigureOut">
              <a:rPr lang="en-US" smtClean="0"/>
              <a:t>4/22/24</a:t>
            </a:fld>
            <a:endParaRPr lang="en-US"/>
          </a:p>
        </p:txBody>
      </p:sp>
      <p:sp>
        <p:nvSpPr>
          <p:cNvPr id="6" name="Footer Placeholder 5">
            <a:extLst>
              <a:ext uri="{FF2B5EF4-FFF2-40B4-BE49-F238E27FC236}">
                <a16:creationId xmlns:a16="http://schemas.microsoft.com/office/drawing/2014/main" id="{30AC7333-743A-A2D1-BE5D-312D6F8AA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68D7F-4F1C-9AFB-227F-6E4A7BF7F485}"/>
              </a:ext>
            </a:extLst>
          </p:cNvPr>
          <p:cNvSpPr>
            <a:spLocks noGrp="1"/>
          </p:cNvSpPr>
          <p:nvPr>
            <p:ph type="sldNum" sz="quarter" idx="12"/>
          </p:nvPr>
        </p:nvSpPr>
        <p:spPr/>
        <p:txBody>
          <a:bodyPr/>
          <a:lstStyle/>
          <a:p>
            <a:fld id="{7CF324FD-0173-134F-A24D-B1B04255B5B2}" type="slidenum">
              <a:rPr lang="en-US" smtClean="0"/>
              <a:t>‹#›</a:t>
            </a:fld>
            <a:endParaRPr lang="en-US"/>
          </a:p>
        </p:txBody>
      </p:sp>
    </p:spTree>
    <p:extLst>
      <p:ext uri="{BB962C8B-B14F-4D97-AF65-F5344CB8AC3E}">
        <p14:creationId xmlns:p14="http://schemas.microsoft.com/office/powerpoint/2010/main" val="1395334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DF68F-BE8A-177D-8A9A-1268FC5AA9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4F670B-A3A7-E829-1C50-9BEA5ADF4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7D12F-D07D-933C-E360-5B050C1E3C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29D400-EE98-8423-291F-387B3083FA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9C9A38-F809-614B-FB0F-01EB0AE2AB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DFB856-2AA0-B5CA-2CC9-5BB895F97535}"/>
              </a:ext>
            </a:extLst>
          </p:cNvPr>
          <p:cNvSpPr>
            <a:spLocks noGrp="1"/>
          </p:cNvSpPr>
          <p:nvPr>
            <p:ph type="dt" sz="half" idx="10"/>
          </p:nvPr>
        </p:nvSpPr>
        <p:spPr/>
        <p:txBody>
          <a:bodyPr/>
          <a:lstStyle/>
          <a:p>
            <a:fld id="{064EB6FF-EB55-444A-9D37-546A9C223D3E}" type="datetimeFigureOut">
              <a:rPr lang="en-US" smtClean="0"/>
              <a:t>4/22/24</a:t>
            </a:fld>
            <a:endParaRPr lang="en-US"/>
          </a:p>
        </p:txBody>
      </p:sp>
      <p:sp>
        <p:nvSpPr>
          <p:cNvPr id="8" name="Footer Placeholder 7">
            <a:extLst>
              <a:ext uri="{FF2B5EF4-FFF2-40B4-BE49-F238E27FC236}">
                <a16:creationId xmlns:a16="http://schemas.microsoft.com/office/drawing/2014/main" id="{E0DD2D46-01A2-B1CB-0D92-7F57EF9E52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7EA85-5DDC-73FC-CBD9-2C158D7EF351}"/>
              </a:ext>
            </a:extLst>
          </p:cNvPr>
          <p:cNvSpPr>
            <a:spLocks noGrp="1"/>
          </p:cNvSpPr>
          <p:nvPr>
            <p:ph type="sldNum" sz="quarter" idx="12"/>
          </p:nvPr>
        </p:nvSpPr>
        <p:spPr/>
        <p:txBody>
          <a:bodyPr/>
          <a:lstStyle/>
          <a:p>
            <a:fld id="{7CF324FD-0173-134F-A24D-B1B04255B5B2}" type="slidenum">
              <a:rPr lang="en-US" smtClean="0"/>
              <a:t>‹#›</a:t>
            </a:fld>
            <a:endParaRPr lang="en-US"/>
          </a:p>
        </p:txBody>
      </p:sp>
    </p:spTree>
    <p:extLst>
      <p:ext uri="{BB962C8B-B14F-4D97-AF65-F5344CB8AC3E}">
        <p14:creationId xmlns:p14="http://schemas.microsoft.com/office/powerpoint/2010/main" val="1917459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9FCB-4867-91F8-CB8E-D2F6707984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A9B6A9-02FB-4552-C1E8-C76181866AE2}"/>
              </a:ext>
            </a:extLst>
          </p:cNvPr>
          <p:cNvSpPr>
            <a:spLocks noGrp="1"/>
          </p:cNvSpPr>
          <p:nvPr>
            <p:ph type="dt" sz="half" idx="10"/>
          </p:nvPr>
        </p:nvSpPr>
        <p:spPr/>
        <p:txBody>
          <a:bodyPr/>
          <a:lstStyle/>
          <a:p>
            <a:fld id="{064EB6FF-EB55-444A-9D37-546A9C223D3E}" type="datetimeFigureOut">
              <a:rPr lang="en-US" smtClean="0"/>
              <a:t>4/22/24</a:t>
            </a:fld>
            <a:endParaRPr lang="en-US"/>
          </a:p>
        </p:txBody>
      </p:sp>
      <p:sp>
        <p:nvSpPr>
          <p:cNvPr id="4" name="Footer Placeholder 3">
            <a:extLst>
              <a:ext uri="{FF2B5EF4-FFF2-40B4-BE49-F238E27FC236}">
                <a16:creationId xmlns:a16="http://schemas.microsoft.com/office/drawing/2014/main" id="{90083003-C0E4-4BEC-F92E-E3298C144B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DBD93D-BFE1-45D6-9372-6A76955D00D7}"/>
              </a:ext>
            </a:extLst>
          </p:cNvPr>
          <p:cNvSpPr>
            <a:spLocks noGrp="1"/>
          </p:cNvSpPr>
          <p:nvPr>
            <p:ph type="sldNum" sz="quarter" idx="12"/>
          </p:nvPr>
        </p:nvSpPr>
        <p:spPr/>
        <p:txBody>
          <a:bodyPr/>
          <a:lstStyle/>
          <a:p>
            <a:fld id="{7CF324FD-0173-134F-A24D-B1B04255B5B2}" type="slidenum">
              <a:rPr lang="en-US" smtClean="0"/>
              <a:t>‹#›</a:t>
            </a:fld>
            <a:endParaRPr lang="en-US"/>
          </a:p>
        </p:txBody>
      </p:sp>
    </p:spTree>
    <p:extLst>
      <p:ext uri="{BB962C8B-B14F-4D97-AF65-F5344CB8AC3E}">
        <p14:creationId xmlns:p14="http://schemas.microsoft.com/office/powerpoint/2010/main" val="282291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8266A1-05CB-7107-7653-3112B5C06549}"/>
              </a:ext>
            </a:extLst>
          </p:cNvPr>
          <p:cNvSpPr>
            <a:spLocks noGrp="1"/>
          </p:cNvSpPr>
          <p:nvPr>
            <p:ph type="dt" sz="half" idx="10"/>
          </p:nvPr>
        </p:nvSpPr>
        <p:spPr/>
        <p:txBody>
          <a:bodyPr/>
          <a:lstStyle/>
          <a:p>
            <a:fld id="{064EB6FF-EB55-444A-9D37-546A9C223D3E}" type="datetimeFigureOut">
              <a:rPr lang="en-US" smtClean="0"/>
              <a:t>4/22/24</a:t>
            </a:fld>
            <a:endParaRPr lang="en-US"/>
          </a:p>
        </p:txBody>
      </p:sp>
      <p:sp>
        <p:nvSpPr>
          <p:cNvPr id="3" name="Footer Placeholder 2">
            <a:extLst>
              <a:ext uri="{FF2B5EF4-FFF2-40B4-BE49-F238E27FC236}">
                <a16:creationId xmlns:a16="http://schemas.microsoft.com/office/drawing/2014/main" id="{4561425F-A190-0B3C-1002-E988CDD68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F965AF-96A3-EA3D-C9EA-2306E8E20318}"/>
              </a:ext>
            </a:extLst>
          </p:cNvPr>
          <p:cNvSpPr>
            <a:spLocks noGrp="1"/>
          </p:cNvSpPr>
          <p:nvPr>
            <p:ph type="sldNum" sz="quarter" idx="12"/>
          </p:nvPr>
        </p:nvSpPr>
        <p:spPr/>
        <p:txBody>
          <a:bodyPr/>
          <a:lstStyle/>
          <a:p>
            <a:fld id="{7CF324FD-0173-134F-A24D-B1B04255B5B2}" type="slidenum">
              <a:rPr lang="en-US" smtClean="0"/>
              <a:t>‹#›</a:t>
            </a:fld>
            <a:endParaRPr lang="en-US"/>
          </a:p>
        </p:txBody>
      </p:sp>
    </p:spTree>
    <p:extLst>
      <p:ext uri="{BB962C8B-B14F-4D97-AF65-F5344CB8AC3E}">
        <p14:creationId xmlns:p14="http://schemas.microsoft.com/office/powerpoint/2010/main" val="231813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93C7-3462-4B5F-F716-2FB0776B9D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E99729-9A67-90B8-14A9-B31B5E9E8F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09F8EB-B1AA-1A87-9FFB-1AEFB0A52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D295E1-E595-A1DB-6A37-AFDC6EB42DA6}"/>
              </a:ext>
            </a:extLst>
          </p:cNvPr>
          <p:cNvSpPr>
            <a:spLocks noGrp="1"/>
          </p:cNvSpPr>
          <p:nvPr>
            <p:ph type="dt" sz="half" idx="10"/>
          </p:nvPr>
        </p:nvSpPr>
        <p:spPr/>
        <p:txBody>
          <a:bodyPr/>
          <a:lstStyle/>
          <a:p>
            <a:fld id="{064EB6FF-EB55-444A-9D37-546A9C223D3E}" type="datetimeFigureOut">
              <a:rPr lang="en-US" smtClean="0"/>
              <a:t>4/22/24</a:t>
            </a:fld>
            <a:endParaRPr lang="en-US"/>
          </a:p>
        </p:txBody>
      </p:sp>
      <p:sp>
        <p:nvSpPr>
          <p:cNvPr id="6" name="Footer Placeholder 5">
            <a:extLst>
              <a:ext uri="{FF2B5EF4-FFF2-40B4-BE49-F238E27FC236}">
                <a16:creationId xmlns:a16="http://schemas.microsoft.com/office/drawing/2014/main" id="{B0F3C71B-E550-5F54-D83A-7114376D2D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FD2E2F-E639-B139-D9F6-2326849BF5FC}"/>
              </a:ext>
            </a:extLst>
          </p:cNvPr>
          <p:cNvSpPr>
            <a:spLocks noGrp="1"/>
          </p:cNvSpPr>
          <p:nvPr>
            <p:ph type="sldNum" sz="quarter" idx="12"/>
          </p:nvPr>
        </p:nvSpPr>
        <p:spPr/>
        <p:txBody>
          <a:bodyPr/>
          <a:lstStyle/>
          <a:p>
            <a:fld id="{7CF324FD-0173-134F-A24D-B1B04255B5B2}" type="slidenum">
              <a:rPr lang="en-US" smtClean="0"/>
              <a:t>‹#›</a:t>
            </a:fld>
            <a:endParaRPr lang="en-US"/>
          </a:p>
        </p:txBody>
      </p:sp>
    </p:spTree>
    <p:extLst>
      <p:ext uri="{BB962C8B-B14F-4D97-AF65-F5344CB8AC3E}">
        <p14:creationId xmlns:p14="http://schemas.microsoft.com/office/powerpoint/2010/main" val="391762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AF25-606F-35C5-4FAA-14909088E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4E3274-7CAC-5890-F372-651D663F3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465C14-5D4C-1ACE-3C17-B08AFC406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38BFC1-B375-F247-97EF-B64FF848D560}"/>
              </a:ext>
            </a:extLst>
          </p:cNvPr>
          <p:cNvSpPr>
            <a:spLocks noGrp="1"/>
          </p:cNvSpPr>
          <p:nvPr>
            <p:ph type="dt" sz="half" idx="10"/>
          </p:nvPr>
        </p:nvSpPr>
        <p:spPr/>
        <p:txBody>
          <a:bodyPr/>
          <a:lstStyle/>
          <a:p>
            <a:fld id="{064EB6FF-EB55-444A-9D37-546A9C223D3E}" type="datetimeFigureOut">
              <a:rPr lang="en-US" smtClean="0"/>
              <a:t>4/22/24</a:t>
            </a:fld>
            <a:endParaRPr lang="en-US"/>
          </a:p>
        </p:txBody>
      </p:sp>
      <p:sp>
        <p:nvSpPr>
          <p:cNvPr id="6" name="Footer Placeholder 5">
            <a:extLst>
              <a:ext uri="{FF2B5EF4-FFF2-40B4-BE49-F238E27FC236}">
                <a16:creationId xmlns:a16="http://schemas.microsoft.com/office/drawing/2014/main" id="{A5407EEC-5481-63AA-1EE2-F16E6894A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64486-276A-3708-C635-07436EF78FE9}"/>
              </a:ext>
            </a:extLst>
          </p:cNvPr>
          <p:cNvSpPr>
            <a:spLocks noGrp="1"/>
          </p:cNvSpPr>
          <p:nvPr>
            <p:ph type="sldNum" sz="quarter" idx="12"/>
          </p:nvPr>
        </p:nvSpPr>
        <p:spPr/>
        <p:txBody>
          <a:bodyPr/>
          <a:lstStyle/>
          <a:p>
            <a:fld id="{7CF324FD-0173-134F-A24D-B1B04255B5B2}" type="slidenum">
              <a:rPr lang="en-US" smtClean="0"/>
              <a:t>‹#›</a:t>
            </a:fld>
            <a:endParaRPr lang="en-US"/>
          </a:p>
        </p:txBody>
      </p:sp>
    </p:spTree>
    <p:extLst>
      <p:ext uri="{BB962C8B-B14F-4D97-AF65-F5344CB8AC3E}">
        <p14:creationId xmlns:p14="http://schemas.microsoft.com/office/powerpoint/2010/main" val="3558891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92B9B-2381-0FFC-696A-3584470D0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56E2CA-904C-B0EC-329D-667760111C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510B-19BC-AF9B-F0EB-FFFF355F38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4EB6FF-EB55-444A-9D37-546A9C223D3E}" type="datetimeFigureOut">
              <a:rPr lang="en-US" smtClean="0"/>
              <a:t>4/22/24</a:t>
            </a:fld>
            <a:endParaRPr lang="en-US"/>
          </a:p>
        </p:txBody>
      </p:sp>
      <p:sp>
        <p:nvSpPr>
          <p:cNvPr id="5" name="Footer Placeholder 4">
            <a:extLst>
              <a:ext uri="{FF2B5EF4-FFF2-40B4-BE49-F238E27FC236}">
                <a16:creationId xmlns:a16="http://schemas.microsoft.com/office/drawing/2014/main" id="{657C1C10-818A-2D83-7E40-3B7B2F9FC8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F4ECC7-38C3-7336-1031-140DADCBC6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F324FD-0173-134F-A24D-B1B04255B5B2}" type="slidenum">
              <a:rPr lang="en-US" smtClean="0"/>
              <a:t>‹#›</a:t>
            </a:fld>
            <a:endParaRPr lang="en-US"/>
          </a:p>
        </p:txBody>
      </p:sp>
    </p:spTree>
    <p:extLst>
      <p:ext uri="{BB962C8B-B14F-4D97-AF65-F5344CB8AC3E}">
        <p14:creationId xmlns:p14="http://schemas.microsoft.com/office/powerpoint/2010/main" val="2711641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C0D-9F0B-9B7F-A3D2-963861717B0F}"/>
              </a:ext>
            </a:extLst>
          </p:cNvPr>
          <p:cNvSpPr>
            <a:spLocks noGrp="1"/>
          </p:cNvSpPr>
          <p:nvPr>
            <p:ph type="ctrTitle"/>
          </p:nvPr>
        </p:nvSpPr>
        <p:spPr/>
        <p:txBody>
          <a:bodyPr>
            <a:normAutofit/>
          </a:bodyPr>
          <a:lstStyle/>
          <a:p>
            <a:r>
              <a:rPr lang="en-US" sz="4400" dirty="0">
                <a:effectLst/>
                <a:latin typeface="Calibri" panose="020F0502020204030204" pitchFamily="34" charset="0"/>
              </a:rPr>
              <a:t>Developing an App to collect data for people at risk of Alzheimer’s Disease </a:t>
            </a:r>
            <a:endParaRPr lang="en-US" sz="13800" dirty="0"/>
          </a:p>
        </p:txBody>
      </p:sp>
      <p:sp>
        <p:nvSpPr>
          <p:cNvPr id="3" name="Subtitle 2">
            <a:extLst>
              <a:ext uri="{FF2B5EF4-FFF2-40B4-BE49-F238E27FC236}">
                <a16:creationId xmlns:a16="http://schemas.microsoft.com/office/drawing/2014/main" id="{708E0E30-A9FF-6205-9FFF-2B2861133987}"/>
              </a:ext>
            </a:extLst>
          </p:cNvPr>
          <p:cNvSpPr>
            <a:spLocks noGrp="1"/>
          </p:cNvSpPr>
          <p:nvPr>
            <p:ph type="subTitle" idx="1"/>
          </p:nvPr>
        </p:nvSpPr>
        <p:spPr/>
        <p:txBody>
          <a:bodyPr/>
          <a:lstStyle/>
          <a:p>
            <a:r>
              <a:rPr lang="en-US" dirty="0"/>
              <a:t>Yuan Shang</a:t>
            </a:r>
          </a:p>
          <a:p>
            <a:r>
              <a:rPr lang="en-US" dirty="0"/>
              <a:t>TA mentor:</a:t>
            </a:r>
            <a:r>
              <a:rPr lang="de-DE" sz="1800" i="1" dirty="0">
                <a:effectLst/>
                <a:latin typeface="AppleSystemUIFont"/>
                <a:ea typeface="AppleSystemUIFont"/>
                <a:cs typeface="AppleSystemUIFont"/>
              </a:rPr>
              <a:t>Michael Romano </a:t>
            </a:r>
          </a:p>
          <a:p>
            <a:r>
              <a:rPr lang="de-DE" sz="1800" i="1" dirty="0">
                <a:latin typeface="AppleSystemUIFont"/>
              </a:rPr>
              <a:t>CS6440, Spring 2024</a:t>
            </a:r>
            <a:endParaRPr lang="en-US" dirty="0"/>
          </a:p>
        </p:txBody>
      </p:sp>
    </p:spTree>
    <p:extLst>
      <p:ext uri="{BB962C8B-B14F-4D97-AF65-F5344CB8AC3E}">
        <p14:creationId xmlns:p14="http://schemas.microsoft.com/office/powerpoint/2010/main" val="1497819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6DA2-BB2C-41FC-DC0A-C2F132ABA3C6}"/>
              </a:ext>
            </a:extLst>
          </p:cNvPr>
          <p:cNvSpPr>
            <a:spLocks noGrp="1"/>
          </p:cNvSpPr>
          <p:nvPr>
            <p:ph type="title"/>
          </p:nvPr>
        </p:nvSpPr>
        <p:spPr/>
        <p:txBody>
          <a:bodyPr/>
          <a:lstStyle/>
          <a:p>
            <a:r>
              <a:rPr lang="en-US" dirty="0"/>
              <a:t>After login, show login credential</a:t>
            </a:r>
          </a:p>
        </p:txBody>
      </p:sp>
      <p:pic>
        <p:nvPicPr>
          <p:cNvPr id="5" name="Content Placeholder 4" descr="A screenshot of a computer&#10;&#10;Description automatically generated">
            <a:extLst>
              <a:ext uri="{FF2B5EF4-FFF2-40B4-BE49-F238E27FC236}">
                <a16:creationId xmlns:a16="http://schemas.microsoft.com/office/drawing/2014/main" id="{93E190BB-2CEB-69EF-791B-259C0E49D9F9}"/>
              </a:ext>
            </a:extLst>
          </p:cNvPr>
          <p:cNvPicPr>
            <a:picLocks noGrp="1" noChangeAspect="1"/>
          </p:cNvPicPr>
          <p:nvPr>
            <p:ph idx="1"/>
          </p:nvPr>
        </p:nvPicPr>
        <p:blipFill>
          <a:blip r:embed="rId2"/>
          <a:stretch>
            <a:fillRect/>
          </a:stretch>
        </p:blipFill>
        <p:spPr>
          <a:xfrm>
            <a:off x="1665213" y="1825625"/>
            <a:ext cx="8861573" cy="4351338"/>
          </a:xfrm>
        </p:spPr>
      </p:pic>
    </p:spTree>
    <p:extLst>
      <p:ext uri="{BB962C8B-B14F-4D97-AF65-F5344CB8AC3E}">
        <p14:creationId xmlns:p14="http://schemas.microsoft.com/office/powerpoint/2010/main" val="251496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DA6E9-BC2F-CE6F-93B5-CA62325EB2EB}"/>
              </a:ext>
            </a:extLst>
          </p:cNvPr>
          <p:cNvSpPr>
            <a:spLocks noGrp="1"/>
          </p:cNvSpPr>
          <p:nvPr>
            <p:ph type="title"/>
          </p:nvPr>
        </p:nvSpPr>
        <p:spPr/>
        <p:txBody>
          <a:bodyPr/>
          <a:lstStyle/>
          <a:p>
            <a:r>
              <a:rPr lang="en-US" dirty="0"/>
              <a:t>Audio task history for the current patient</a:t>
            </a:r>
          </a:p>
        </p:txBody>
      </p:sp>
      <p:pic>
        <p:nvPicPr>
          <p:cNvPr id="5" name="Content Placeholder 4" descr="A screenshot of a computer&#10;&#10;Description automatically generated">
            <a:extLst>
              <a:ext uri="{FF2B5EF4-FFF2-40B4-BE49-F238E27FC236}">
                <a16:creationId xmlns:a16="http://schemas.microsoft.com/office/drawing/2014/main" id="{CA68A2C7-E282-04FD-9564-AC8DDA1058D4}"/>
              </a:ext>
            </a:extLst>
          </p:cNvPr>
          <p:cNvPicPr>
            <a:picLocks noGrp="1" noChangeAspect="1"/>
          </p:cNvPicPr>
          <p:nvPr>
            <p:ph idx="1"/>
          </p:nvPr>
        </p:nvPicPr>
        <p:blipFill>
          <a:blip r:embed="rId2"/>
          <a:stretch>
            <a:fillRect/>
          </a:stretch>
        </p:blipFill>
        <p:spPr>
          <a:xfrm>
            <a:off x="1151655" y="1825625"/>
            <a:ext cx="9888690" cy="4351338"/>
          </a:xfrm>
        </p:spPr>
      </p:pic>
    </p:spTree>
    <p:extLst>
      <p:ext uri="{BB962C8B-B14F-4D97-AF65-F5344CB8AC3E}">
        <p14:creationId xmlns:p14="http://schemas.microsoft.com/office/powerpoint/2010/main" val="340835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92DC-8455-0F2A-2EBC-D9EB9F246507}"/>
              </a:ext>
            </a:extLst>
          </p:cNvPr>
          <p:cNvSpPr>
            <a:spLocks noGrp="1"/>
          </p:cNvSpPr>
          <p:nvPr>
            <p:ph type="title"/>
          </p:nvPr>
        </p:nvSpPr>
        <p:spPr/>
        <p:txBody>
          <a:bodyPr/>
          <a:lstStyle/>
          <a:p>
            <a:r>
              <a:rPr lang="en-US" dirty="0"/>
              <a:t>New Audio task for the current patient</a:t>
            </a:r>
          </a:p>
        </p:txBody>
      </p:sp>
      <p:pic>
        <p:nvPicPr>
          <p:cNvPr id="5" name="Content Placeholder 4" descr="A screenshot of a computer&#10;&#10;Description automatically generated">
            <a:extLst>
              <a:ext uri="{FF2B5EF4-FFF2-40B4-BE49-F238E27FC236}">
                <a16:creationId xmlns:a16="http://schemas.microsoft.com/office/drawing/2014/main" id="{69B44B61-3F15-276B-3499-C0F5AAE2035D}"/>
              </a:ext>
            </a:extLst>
          </p:cNvPr>
          <p:cNvPicPr>
            <a:picLocks noGrp="1" noChangeAspect="1"/>
          </p:cNvPicPr>
          <p:nvPr>
            <p:ph idx="1"/>
          </p:nvPr>
        </p:nvPicPr>
        <p:blipFill>
          <a:blip r:embed="rId2"/>
          <a:stretch>
            <a:fillRect/>
          </a:stretch>
        </p:blipFill>
        <p:spPr>
          <a:xfrm>
            <a:off x="1039810" y="1825625"/>
            <a:ext cx="10112379" cy="4351338"/>
          </a:xfrm>
        </p:spPr>
      </p:pic>
    </p:spTree>
    <p:extLst>
      <p:ext uri="{BB962C8B-B14F-4D97-AF65-F5344CB8AC3E}">
        <p14:creationId xmlns:p14="http://schemas.microsoft.com/office/powerpoint/2010/main" val="2728738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ACEE-4B96-C9E5-C97A-E9A4E292F2C5}"/>
              </a:ext>
            </a:extLst>
          </p:cNvPr>
          <p:cNvSpPr>
            <a:spLocks noGrp="1"/>
          </p:cNvSpPr>
          <p:nvPr>
            <p:ph type="title"/>
          </p:nvPr>
        </p:nvSpPr>
        <p:spPr/>
        <p:txBody>
          <a:bodyPr/>
          <a:lstStyle/>
          <a:p>
            <a:r>
              <a:rPr lang="en-US" dirty="0"/>
              <a:t>Play recorded audio before submit</a:t>
            </a:r>
          </a:p>
        </p:txBody>
      </p:sp>
      <p:pic>
        <p:nvPicPr>
          <p:cNvPr id="5" name="Content Placeholder 4" descr="A screenshot of a video&#10;&#10;Description automatically generated">
            <a:extLst>
              <a:ext uri="{FF2B5EF4-FFF2-40B4-BE49-F238E27FC236}">
                <a16:creationId xmlns:a16="http://schemas.microsoft.com/office/drawing/2014/main" id="{07E321FC-7DE1-B704-249C-0484119E1B35}"/>
              </a:ext>
            </a:extLst>
          </p:cNvPr>
          <p:cNvPicPr>
            <a:picLocks noGrp="1" noChangeAspect="1"/>
          </p:cNvPicPr>
          <p:nvPr>
            <p:ph idx="1"/>
          </p:nvPr>
        </p:nvPicPr>
        <p:blipFill>
          <a:blip r:embed="rId2"/>
          <a:stretch>
            <a:fillRect/>
          </a:stretch>
        </p:blipFill>
        <p:spPr>
          <a:xfrm>
            <a:off x="838200" y="1969746"/>
            <a:ext cx="10515600" cy="4063095"/>
          </a:xfrm>
        </p:spPr>
      </p:pic>
    </p:spTree>
    <p:extLst>
      <p:ext uri="{BB962C8B-B14F-4D97-AF65-F5344CB8AC3E}">
        <p14:creationId xmlns:p14="http://schemas.microsoft.com/office/powerpoint/2010/main" val="124406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BFB7-912B-D909-B14A-AF0038DC788C}"/>
              </a:ext>
            </a:extLst>
          </p:cNvPr>
          <p:cNvSpPr>
            <a:spLocks noGrp="1"/>
          </p:cNvSpPr>
          <p:nvPr>
            <p:ph type="title"/>
          </p:nvPr>
        </p:nvSpPr>
        <p:spPr/>
        <p:txBody>
          <a:bodyPr/>
          <a:lstStyle/>
          <a:p>
            <a:r>
              <a:rPr lang="en-US" dirty="0"/>
              <a:t>Updated audio history</a:t>
            </a:r>
          </a:p>
        </p:txBody>
      </p:sp>
      <p:pic>
        <p:nvPicPr>
          <p:cNvPr id="9" name="Content Placeholder 8" descr="A screenshot of a computer&#10;&#10;Description automatically generated">
            <a:extLst>
              <a:ext uri="{FF2B5EF4-FFF2-40B4-BE49-F238E27FC236}">
                <a16:creationId xmlns:a16="http://schemas.microsoft.com/office/drawing/2014/main" id="{71EF5C24-F2DE-3D9D-BA98-FAB7FD5BC1A7}"/>
              </a:ext>
            </a:extLst>
          </p:cNvPr>
          <p:cNvPicPr>
            <a:picLocks noGrp="1" noChangeAspect="1"/>
          </p:cNvPicPr>
          <p:nvPr>
            <p:ph idx="1"/>
          </p:nvPr>
        </p:nvPicPr>
        <p:blipFill>
          <a:blip r:embed="rId2"/>
          <a:stretch>
            <a:fillRect/>
          </a:stretch>
        </p:blipFill>
        <p:spPr>
          <a:xfrm>
            <a:off x="1263647" y="1825625"/>
            <a:ext cx="9664706" cy="4351338"/>
          </a:xfrm>
        </p:spPr>
      </p:pic>
    </p:spTree>
    <p:extLst>
      <p:ext uri="{BB962C8B-B14F-4D97-AF65-F5344CB8AC3E}">
        <p14:creationId xmlns:p14="http://schemas.microsoft.com/office/powerpoint/2010/main" val="335711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6443A-8203-9127-7373-C594825C1435}"/>
              </a:ext>
            </a:extLst>
          </p:cNvPr>
          <p:cNvSpPr>
            <a:spLocks noGrp="1"/>
          </p:cNvSpPr>
          <p:nvPr>
            <p:ph type="title"/>
          </p:nvPr>
        </p:nvSpPr>
        <p:spPr/>
        <p:txBody>
          <a:bodyPr/>
          <a:lstStyle/>
          <a:p>
            <a:r>
              <a:rPr lang="en-US" dirty="0"/>
              <a:t>Others: appointments</a:t>
            </a:r>
          </a:p>
        </p:txBody>
      </p:sp>
      <p:pic>
        <p:nvPicPr>
          <p:cNvPr id="5" name="Content Placeholder 4" descr="A screenshot of a computer&#10;&#10;Description automatically generated">
            <a:extLst>
              <a:ext uri="{FF2B5EF4-FFF2-40B4-BE49-F238E27FC236}">
                <a16:creationId xmlns:a16="http://schemas.microsoft.com/office/drawing/2014/main" id="{758311F3-87BD-9E28-956F-A081BB9EA884}"/>
              </a:ext>
            </a:extLst>
          </p:cNvPr>
          <p:cNvPicPr>
            <a:picLocks noGrp="1" noChangeAspect="1"/>
          </p:cNvPicPr>
          <p:nvPr>
            <p:ph idx="1"/>
          </p:nvPr>
        </p:nvPicPr>
        <p:blipFill>
          <a:blip r:embed="rId2"/>
          <a:stretch>
            <a:fillRect/>
          </a:stretch>
        </p:blipFill>
        <p:spPr>
          <a:xfrm>
            <a:off x="838200" y="1835304"/>
            <a:ext cx="10515600" cy="4331979"/>
          </a:xfrm>
        </p:spPr>
      </p:pic>
      <p:sp>
        <p:nvSpPr>
          <p:cNvPr id="6" name="TextBox 5">
            <a:extLst>
              <a:ext uri="{FF2B5EF4-FFF2-40B4-BE49-F238E27FC236}">
                <a16:creationId xmlns:a16="http://schemas.microsoft.com/office/drawing/2014/main" id="{351B638E-671E-594C-E549-0481FE2BDD64}"/>
              </a:ext>
            </a:extLst>
          </p:cNvPr>
          <p:cNvSpPr txBox="1"/>
          <p:nvPr/>
        </p:nvSpPr>
        <p:spPr>
          <a:xfrm>
            <a:off x="3101546" y="6437870"/>
            <a:ext cx="4300921" cy="369332"/>
          </a:xfrm>
          <a:prstGeom prst="rect">
            <a:avLst/>
          </a:prstGeom>
          <a:noFill/>
        </p:spPr>
        <p:txBody>
          <a:bodyPr wrap="none" rtlCol="0">
            <a:spAutoFit/>
          </a:bodyPr>
          <a:lstStyle/>
          <a:p>
            <a:r>
              <a:rPr lang="en-US" dirty="0"/>
              <a:t>Local test: Error; Google cloud test: no error</a:t>
            </a:r>
          </a:p>
        </p:txBody>
      </p:sp>
    </p:spTree>
    <p:extLst>
      <p:ext uri="{BB962C8B-B14F-4D97-AF65-F5344CB8AC3E}">
        <p14:creationId xmlns:p14="http://schemas.microsoft.com/office/powerpoint/2010/main" val="2663324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15A4-DF54-42D7-3E9C-246214CD5401}"/>
              </a:ext>
            </a:extLst>
          </p:cNvPr>
          <p:cNvSpPr>
            <a:spLocks noGrp="1"/>
          </p:cNvSpPr>
          <p:nvPr>
            <p:ph type="title"/>
          </p:nvPr>
        </p:nvSpPr>
        <p:spPr/>
        <p:txBody>
          <a:bodyPr/>
          <a:lstStyle/>
          <a:p>
            <a:r>
              <a:rPr lang="en-US" dirty="0"/>
              <a:t>Others: medications</a:t>
            </a:r>
          </a:p>
        </p:txBody>
      </p:sp>
      <p:pic>
        <p:nvPicPr>
          <p:cNvPr id="5" name="Content Placeholder 4" descr="A screenshot of a computer&#10;&#10;Description automatically generated">
            <a:extLst>
              <a:ext uri="{FF2B5EF4-FFF2-40B4-BE49-F238E27FC236}">
                <a16:creationId xmlns:a16="http://schemas.microsoft.com/office/drawing/2014/main" id="{921E77A3-7E54-C8F4-9110-B73899F33137}"/>
              </a:ext>
            </a:extLst>
          </p:cNvPr>
          <p:cNvPicPr>
            <a:picLocks noGrp="1" noChangeAspect="1"/>
          </p:cNvPicPr>
          <p:nvPr>
            <p:ph idx="1"/>
          </p:nvPr>
        </p:nvPicPr>
        <p:blipFill>
          <a:blip r:embed="rId2"/>
          <a:stretch>
            <a:fillRect/>
          </a:stretch>
        </p:blipFill>
        <p:spPr>
          <a:xfrm>
            <a:off x="838200" y="2187853"/>
            <a:ext cx="10515600" cy="3626881"/>
          </a:xfrm>
        </p:spPr>
      </p:pic>
    </p:spTree>
    <p:extLst>
      <p:ext uri="{BB962C8B-B14F-4D97-AF65-F5344CB8AC3E}">
        <p14:creationId xmlns:p14="http://schemas.microsoft.com/office/powerpoint/2010/main" val="2956102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4D7CB-C1C3-0EFA-AB3A-A1C99CE5658D}"/>
              </a:ext>
            </a:extLst>
          </p:cNvPr>
          <p:cNvSpPr>
            <a:spLocks noGrp="1"/>
          </p:cNvSpPr>
          <p:nvPr>
            <p:ph type="title"/>
          </p:nvPr>
        </p:nvSpPr>
        <p:spPr>
          <a:xfrm>
            <a:off x="4786489" y="3067755"/>
            <a:ext cx="6036734" cy="1325563"/>
          </a:xfrm>
        </p:spPr>
        <p:txBody>
          <a:bodyPr/>
          <a:lstStyle/>
          <a:p>
            <a:r>
              <a:rPr lang="en-US" dirty="0"/>
              <a:t>Thanks!</a:t>
            </a:r>
          </a:p>
        </p:txBody>
      </p:sp>
    </p:spTree>
    <p:extLst>
      <p:ext uri="{BB962C8B-B14F-4D97-AF65-F5344CB8AC3E}">
        <p14:creationId xmlns:p14="http://schemas.microsoft.com/office/powerpoint/2010/main" val="51734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85E16-9F18-E998-1247-618A0F4C6945}"/>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B3D390D8-677F-6737-E515-1D9AE6E2D7BD}"/>
              </a:ext>
            </a:extLst>
          </p:cNvPr>
          <p:cNvSpPr>
            <a:spLocks noGrp="1"/>
          </p:cNvSpPr>
          <p:nvPr>
            <p:ph idx="1"/>
          </p:nvPr>
        </p:nvSpPr>
        <p:spPr/>
        <p:txBody>
          <a:bodyPr>
            <a:normAutofit/>
          </a:bodyPr>
          <a:lstStyle/>
          <a:p>
            <a:r>
              <a:rPr lang="en-US" sz="2400" dirty="0">
                <a:effectLst/>
                <a:latin typeface="Calibri" panose="020F0502020204030204" pitchFamily="34" charset="0"/>
              </a:rPr>
              <a:t>Alzheimer’s Disease (AD, here and after) is a chronic neurodegenerative disease and the most common cause of dementia. </a:t>
            </a:r>
            <a:endParaRPr lang="en-US" sz="3600" dirty="0"/>
          </a:p>
          <a:p>
            <a:r>
              <a:rPr lang="en-US" sz="2400" dirty="0">
                <a:effectLst/>
                <a:latin typeface="Calibri" panose="020F0502020204030204" pitchFamily="34" charset="0"/>
              </a:rPr>
              <a:t>The early signs of the disease include forgetting recent events or conversations. Over time, it progresses to serious memory problems and loss of the ability to perform everyday tasks. This whole process may last for over 20 years. </a:t>
            </a:r>
            <a:endParaRPr lang="en-US" sz="3600" dirty="0"/>
          </a:p>
          <a:p>
            <a:r>
              <a:rPr lang="en-US" sz="2400" dirty="0">
                <a:effectLst/>
                <a:latin typeface="Calibri" panose="020F0502020204030204" pitchFamily="34" charset="0"/>
              </a:rPr>
              <a:t>Timing of interventions to the disease are very critical to the clinical outcomes. However, there is no satisfying tool for the early diagnosis.</a:t>
            </a:r>
          </a:p>
          <a:p>
            <a:r>
              <a:rPr lang="en-US" sz="2400" dirty="0">
                <a:effectLst/>
                <a:latin typeface="Calibri" panose="020F0502020204030204" pitchFamily="34" charset="0"/>
              </a:rPr>
              <a:t>Linguistic performance has been shown to be useful as an early biomarker of AD. </a:t>
            </a:r>
          </a:p>
          <a:p>
            <a:r>
              <a:rPr lang="en-US" sz="2400" dirty="0">
                <a:latin typeface="Calibri" panose="020F0502020204030204" pitchFamily="34" charset="0"/>
              </a:rPr>
              <a:t>A convenient tool that record the linguistic performance would largely fill the gap by: 1. Collect huge amount data of audio data, 2.establish the relations between audio data and cognitive function.</a:t>
            </a:r>
          </a:p>
          <a:p>
            <a:endParaRPr lang="en-US" sz="3600" dirty="0"/>
          </a:p>
          <a:p>
            <a:endParaRPr lang="en-US" sz="3600" dirty="0"/>
          </a:p>
        </p:txBody>
      </p:sp>
    </p:spTree>
    <p:extLst>
      <p:ext uri="{BB962C8B-B14F-4D97-AF65-F5344CB8AC3E}">
        <p14:creationId xmlns:p14="http://schemas.microsoft.com/office/powerpoint/2010/main" val="599738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449A-0782-8594-D6D3-4F8AF7FE6B35}"/>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3EF51D87-4BCC-CBA9-A3B3-D0079E143CB8}"/>
              </a:ext>
            </a:extLst>
          </p:cNvPr>
          <p:cNvSpPr>
            <a:spLocks noGrp="1"/>
          </p:cNvSpPr>
          <p:nvPr>
            <p:ph idx="1"/>
          </p:nvPr>
        </p:nvSpPr>
        <p:spPr/>
        <p:txBody>
          <a:bodyPr/>
          <a:lstStyle/>
          <a:p>
            <a:r>
              <a:rPr lang="en-US" dirty="0"/>
              <a:t>The web based app:</a:t>
            </a:r>
          </a:p>
          <a:p>
            <a:pPr marL="0" indent="0">
              <a:buNone/>
            </a:pPr>
            <a:r>
              <a:rPr lang="en-US" dirty="0"/>
              <a:t>   Python flask as the development environment.</a:t>
            </a:r>
          </a:p>
          <a:p>
            <a:pPr marL="0" indent="0">
              <a:buNone/>
            </a:pPr>
            <a:r>
              <a:rPr lang="en-US" dirty="0"/>
              <a:t>   Python </a:t>
            </a:r>
            <a:r>
              <a:rPr lang="en-US" dirty="0" err="1"/>
              <a:t>sqlite</a:t>
            </a:r>
            <a:r>
              <a:rPr lang="en-US" dirty="0"/>
              <a:t> database to save data</a:t>
            </a:r>
          </a:p>
          <a:p>
            <a:pPr marL="0" indent="0">
              <a:buNone/>
            </a:pPr>
            <a:r>
              <a:rPr lang="en-US" dirty="0"/>
              <a:t>   Python </a:t>
            </a:r>
            <a:r>
              <a:rPr lang="en-US" dirty="0" err="1"/>
              <a:t>fhirclient</a:t>
            </a:r>
            <a:r>
              <a:rPr lang="en-US" dirty="0"/>
              <a:t> to communicate with FHIR server</a:t>
            </a:r>
          </a:p>
          <a:p>
            <a:pPr marL="0" indent="0">
              <a:buNone/>
            </a:pPr>
            <a:endParaRPr lang="en-US" dirty="0"/>
          </a:p>
        </p:txBody>
      </p:sp>
    </p:spTree>
    <p:extLst>
      <p:ext uri="{BB962C8B-B14F-4D97-AF65-F5344CB8AC3E}">
        <p14:creationId xmlns:p14="http://schemas.microsoft.com/office/powerpoint/2010/main" val="2726601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B92B5-B7DF-9B97-C062-ED3B5D0F6B24}"/>
              </a:ext>
            </a:extLst>
          </p:cNvPr>
          <p:cNvSpPr>
            <a:spLocks noGrp="1"/>
          </p:cNvSpPr>
          <p:nvPr>
            <p:ph type="title"/>
          </p:nvPr>
        </p:nvSpPr>
        <p:spPr>
          <a:xfrm>
            <a:off x="3680791" y="2766218"/>
            <a:ext cx="2630557" cy="1325563"/>
          </a:xfrm>
        </p:spPr>
        <p:txBody>
          <a:bodyPr/>
          <a:lstStyle/>
          <a:p>
            <a:r>
              <a:rPr lang="en-US" dirty="0"/>
              <a:t>Demo</a:t>
            </a:r>
          </a:p>
        </p:txBody>
      </p:sp>
    </p:spTree>
    <p:extLst>
      <p:ext uri="{BB962C8B-B14F-4D97-AF65-F5344CB8AC3E}">
        <p14:creationId xmlns:p14="http://schemas.microsoft.com/office/powerpoint/2010/main" val="426993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243F0-B768-6A46-B7E9-CB5D9DD73684}"/>
              </a:ext>
            </a:extLst>
          </p:cNvPr>
          <p:cNvSpPr>
            <a:spLocks noGrp="1"/>
          </p:cNvSpPr>
          <p:nvPr>
            <p:ph type="title"/>
          </p:nvPr>
        </p:nvSpPr>
        <p:spPr/>
        <p:txBody>
          <a:bodyPr/>
          <a:lstStyle/>
          <a:p>
            <a:r>
              <a:rPr lang="en-US" dirty="0"/>
              <a:t>Welcome</a:t>
            </a:r>
          </a:p>
        </p:txBody>
      </p:sp>
      <p:pic>
        <p:nvPicPr>
          <p:cNvPr id="5" name="Content Placeholder 4" descr="A screenshot of a computer&#10;&#10;Description automatically generated">
            <a:extLst>
              <a:ext uri="{FF2B5EF4-FFF2-40B4-BE49-F238E27FC236}">
                <a16:creationId xmlns:a16="http://schemas.microsoft.com/office/drawing/2014/main" id="{191C0E82-3B3A-EA7A-850E-ABEA24099FC2}"/>
              </a:ext>
            </a:extLst>
          </p:cNvPr>
          <p:cNvPicPr>
            <a:picLocks noGrp="1" noChangeAspect="1"/>
          </p:cNvPicPr>
          <p:nvPr>
            <p:ph idx="1"/>
          </p:nvPr>
        </p:nvPicPr>
        <p:blipFill>
          <a:blip r:embed="rId2"/>
          <a:stretch>
            <a:fillRect/>
          </a:stretch>
        </p:blipFill>
        <p:spPr>
          <a:xfrm>
            <a:off x="2236203" y="1611136"/>
            <a:ext cx="7268038" cy="4351338"/>
          </a:xfrm>
        </p:spPr>
      </p:pic>
    </p:spTree>
    <p:extLst>
      <p:ext uri="{BB962C8B-B14F-4D97-AF65-F5344CB8AC3E}">
        <p14:creationId xmlns:p14="http://schemas.microsoft.com/office/powerpoint/2010/main" val="378428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B91A-ABE9-53D5-B250-7D70B8F47524}"/>
              </a:ext>
            </a:extLst>
          </p:cNvPr>
          <p:cNvSpPr>
            <a:spLocks noGrp="1"/>
          </p:cNvSpPr>
          <p:nvPr>
            <p:ph type="title"/>
          </p:nvPr>
        </p:nvSpPr>
        <p:spPr/>
        <p:txBody>
          <a:bodyPr/>
          <a:lstStyle/>
          <a:p>
            <a:r>
              <a:rPr lang="en-US" dirty="0"/>
              <a:t>Show random news</a:t>
            </a:r>
          </a:p>
        </p:txBody>
      </p:sp>
      <p:pic>
        <p:nvPicPr>
          <p:cNvPr id="5" name="Content Placeholder 4" descr="A screenshot of a news&#10;&#10;Description automatically generated">
            <a:extLst>
              <a:ext uri="{FF2B5EF4-FFF2-40B4-BE49-F238E27FC236}">
                <a16:creationId xmlns:a16="http://schemas.microsoft.com/office/drawing/2014/main" id="{3A94B2D1-7495-B382-169B-750360A565F5}"/>
              </a:ext>
            </a:extLst>
          </p:cNvPr>
          <p:cNvPicPr>
            <a:picLocks noGrp="1" noChangeAspect="1"/>
          </p:cNvPicPr>
          <p:nvPr>
            <p:ph idx="1"/>
          </p:nvPr>
        </p:nvPicPr>
        <p:blipFill>
          <a:blip r:embed="rId2"/>
          <a:stretch>
            <a:fillRect/>
          </a:stretch>
        </p:blipFill>
        <p:spPr>
          <a:xfrm>
            <a:off x="1876829" y="1825625"/>
            <a:ext cx="8438342" cy="4351338"/>
          </a:xfrm>
        </p:spPr>
      </p:pic>
    </p:spTree>
    <p:extLst>
      <p:ext uri="{BB962C8B-B14F-4D97-AF65-F5344CB8AC3E}">
        <p14:creationId xmlns:p14="http://schemas.microsoft.com/office/powerpoint/2010/main" val="423576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B0FB-0F8E-66C6-03DA-0D71750E7265}"/>
              </a:ext>
            </a:extLst>
          </p:cNvPr>
          <p:cNvSpPr>
            <a:spLocks noGrp="1"/>
          </p:cNvSpPr>
          <p:nvPr>
            <p:ph type="title"/>
          </p:nvPr>
        </p:nvSpPr>
        <p:spPr/>
        <p:txBody>
          <a:bodyPr/>
          <a:lstStyle/>
          <a:p>
            <a:r>
              <a:rPr lang="en-US" dirty="0"/>
              <a:t>Add new google news</a:t>
            </a:r>
          </a:p>
        </p:txBody>
      </p:sp>
      <p:pic>
        <p:nvPicPr>
          <p:cNvPr id="5" name="Content Placeholder 4" descr="A screenshot of a computer&#10;&#10;Description automatically generated">
            <a:extLst>
              <a:ext uri="{FF2B5EF4-FFF2-40B4-BE49-F238E27FC236}">
                <a16:creationId xmlns:a16="http://schemas.microsoft.com/office/drawing/2014/main" id="{5C2E5085-4BE1-5286-4AAB-6747F9E2C39C}"/>
              </a:ext>
            </a:extLst>
          </p:cNvPr>
          <p:cNvPicPr>
            <a:picLocks noGrp="1" noChangeAspect="1"/>
          </p:cNvPicPr>
          <p:nvPr>
            <p:ph idx="1"/>
          </p:nvPr>
        </p:nvPicPr>
        <p:blipFill>
          <a:blip r:embed="rId2"/>
          <a:stretch>
            <a:fillRect/>
          </a:stretch>
        </p:blipFill>
        <p:spPr>
          <a:xfrm>
            <a:off x="838200" y="2120489"/>
            <a:ext cx="10515600" cy="3761609"/>
          </a:xfrm>
        </p:spPr>
      </p:pic>
    </p:spTree>
    <p:extLst>
      <p:ext uri="{BB962C8B-B14F-4D97-AF65-F5344CB8AC3E}">
        <p14:creationId xmlns:p14="http://schemas.microsoft.com/office/powerpoint/2010/main" val="764875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2768-E49D-9C9D-8C59-43305692A055}"/>
              </a:ext>
            </a:extLst>
          </p:cNvPr>
          <p:cNvSpPr>
            <a:spLocks noGrp="1"/>
          </p:cNvSpPr>
          <p:nvPr>
            <p:ph type="title"/>
          </p:nvPr>
        </p:nvSpPr>
        <p:spPr/>
        <p:txBody>
          <a:bodyPr/>
          <a:lstStyle/>
          <a:p>
            <a:r>
              <a:rPr lang="en-US" dirty="0"/>
              <a:t>Patient registration</a:t>
            </a:r>
          </a:p>
        </p:txBody>
      </p:sp>
      <p:sp>
        <p:nvSpPr>
          <p:cNvPr id="3" name="Content Placeholder 2">
            <a:extLst>
              <a:ext uri="{FF2B5EF4-FFF2-40B4-BE49-F238E27FC236}">
                <a16:creationId xmlns:a16="http://schemas.microsoft.com/office/drawing/2014/main" id="{64356D8E-9DBE-DEBF-5408-2F8C27389392}"/>
              </a:ext>
            </a:extLst>
          </p:cNvPr>
          <p:cNvSpPr>
            <a:spLocks noGrp="1"/>
          </p:cNvSpPr>
          <p:nvPr>
            <p:ph idx="1"/>
          </p:nvPr>
        </p:nvSpPr>
        <p:spPr>
          <a:xfrm>
            <a:off x="431800" y="1426854"/>
            <a:ext cx="10515600" cy="1086908"/>
          </a:xfrm>
        </p:spPr>
        <p:txBody>
          <a:bodyPr/>
          <a:lstStyle/>
          <a:p>
            <a:r>
              <a:rPr lang="en-US" dirty="0"/>
              <a:t>First check patient in FHIR. Only patient authorized at FHIR could register in the server</a:t>
            </a:r>
          </a:p>
          <a:p>
            <a:endParaRPr lang="en-US" dirty="0"/>
          </a:p>
        </p:txBody>
      </p:sp>
      <p:pic>
        <p:nvPicPr>
          <p:cNvPr id="5" name="Picture 4" descr="A screenshot of a register&#10;&#10;Description automatically generated">
            <a:extLst>
              <a:ext uri="{FF2B5EF4-FFF2-40B4-BE49-F238E27FC236}">
                <a16:creationId xmlns:a16="http://schemas.microsoft.com/office/drawing/2014/main" id="{F9E79B00-FDA9-8017-BC7A-F81C26D9BBA3}"/>
              </a:ext>
            </a:extLst>
          </p:cNvPr>
          <p:cNvPicPr>
            <a:picLocks noChangeAspect="1"/>
          </p:cNvPicPr>
          <p:nvPr/>
        </p:nvPicPr>
        <p:blipFill>
          <a:blip r:embed="rId2"/>
          <a:stretch>
            <a:fillRect/>
          </a:stretch>
        </p:blipFill>
        <p:spPr>
          <a:xfrm>
            <a:off x="5156808" y="2513762"/>
            <a:ext cx="3156715" cy="4028303"/>
          </a:xfrm>
          <a:prstGeom prst="rect">
            <a:avLst/>
          </a:prstGeom>
        </p:spPr>
      </p:pic>
    </p:spTree>
    <p:extLst>
      <p:ext uri="{BB962C8B-B14F-4D97-AF65-F5344CB8AC3E}">
        <p14:creationId xmlns:p14="http://schemas.microsoft.com/office/powerpoint/2010/main" val="3301079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64C4-A8CD-3608-D057-580FBBF94CFE}"/>
              </a:ext>
            </a:extLst>
          </p:cNvPr>
          <p:cNvSpPr>
            <a:spLocks noGrp="1"/>
          </p:cNvSpPr>
          <p:nvPr>
            <p:ph type="title"/>
          </p:nvPr>
        </p:nvSpPr>
        <p:spPr/>
        <p:txBody>
          <a:bodyPr/>
          <a:lstStyle/>
          <a:p>
            <a:r>
              <a:rPr lang="en-US" dirty="0"/>
              <a:t>Patient login</a:t>
            </a:r>
          </a:p>
        </p:txBody>
      </p:sp>
      <p:pic>
        <p:nvPicPr>
          <p:cNvPr id="5" name="Content Placeholder 4" descr="A screenshot of a login page&#10;&#10;Description automatically generated">
            <a:extLst>
              <a:ext uri="{FF2B5EF4-FFF2-40B4-BE49-F238E27FC236}">
                <a16:creationId xmlns:a16="http://schemas.microsoft.com/office/drawing/2014/main" id="{1E2799F8-33AD-D4BE-09D1-D070E589B074}"/>
              </a:ext>
            </a:extLst>
          </p:cNvPr>
          <p:cNvPicPr>
            <a:picLocks noGrp="1" noChangeAspect="1"/>
          </p:cNvPicPr>
          <p:nvPr>
            <p:ph idx="1"/>
          </p:nvPr>
        </p:nvPicPr>
        <p:blipFill>
          <a:blip r:embed="rId2"/>
          <a:stretch>
            <a:fillRect/>
          </a:stretch>
        </p:blipFill>
        <p:spPr>
          <a:xfrm>
            <a:off x="3290293" y="2048047"/>
            <a:ext cx="5067716" cy="4351338"/>
          </a:xfrm>
        </p:spPr>
      </p:pic>
      <p:sp>
        <p:nvSpPr>
          <p:cNvPr id="6" name="TextBox 5">
            <a:extLst>
              <a:ext uri="{FF2B5EF4-FFF2-40B4-BE49-F238E27FC236}">
                <a16:creationId xmlns:a16="http://schemas.microsoft.com/office/drawing/2014/main" id="{DFD73E80-7469-6352-A85A-1849A4BD0816}"/>
              </a:ext>
            </a:extLst>
          </p:cNvPr>
          <p:cNvSpPr txBox="1"/>
          <p:nvPr/>
        </p:nvSpPr>
        <p:spPr>
          <a:xfrm>
            <a:off x="1000897" y="1396314"/>
            <a:ext cx="5801396" cy="369332"/>
          </a:xfrm>
          <a:prstGeom prst="rect">
            <a:avLst/>
          </a:prstGeom>
          <a:noFill/>
        </p:spPr>
        <p:txBody>
          <a:bodyPr wrap="none" rtlCol="0">
            <a:spAutoFit/>
          </a:bodyPr>
          <a:lstStyle/>
          <a:p>
            <a:r>
              <a:rPr lang="en-US" dirty="0"/>
              <a:t>Returning patient could login with their email and password</a:t>
            </a:r>
          </a:p>
        </p:txBody>
      </p:sp>
    </p:spTree>
    <p:extLst>
      <p:ext uri="{BB962C8B-B14F-4D97-AF65-F5344CB8AC3E}">
        <p14:creationId xmlns:p14="http://schemas.microsoft.com/office/powerpoint/2010/main" val="2528607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281</Words>
  <Application>Microsoft Macintosh PowerPoint</Application>
  <PresentationFormat>Widescreen</PresentationFormat>
  <Paragraphs>32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AppleSystemUIFont</vt:lpstr>
      <vt:lpstr>Arial</vt:lpstr>
      <vt:lpstr>Calibri</vt:lpstr>
      <vt:lpstr>Calibri Light</vt:lpstr>
      <vt:lpstr>Office Theme</vt:lpstr>
      <vt:lpstr>Developing an App to collect data for people at risk of Alzheimer’s Disease </vt:lpstr>
      <vt:lpstr>Background</vt:lpstr>
      <vt:lpstr>Development</vt:lpstr>
      <vt:lpstr>Demo</vt:lpstr>
      <vt:lpstr>Welcome</vt:lpstr>
      <vt:lpstr>Show random news</vt:lpstr>
      <vt:lpstr>Add new google news</vt:lpstr>
      <vt:lpstr>Patient registration</vt:lpstr>
      <vt:lpstr>Patient login</vt:lpstr>
      <vt:lpstr>After login, show login credential</vt:lpstr>
      <vt:lpstr>Audio task history for the current patient</vt:lpstr>
      <vt:lpstr>New Audio task for the current patient</vt:lpstr>
      <vt:lpstr>Play recorded audio before submit</vt:lpstr>
      <vt:lpstr>Updated audio history</vt:lpstr>
      <vt:lpstr>Others: appointments</vt:lpstr>
      <vt:lpstr>Others: medications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an App to collect data for people at risk of Alzheimer’s Disease </dc:title>
  <dc:creator>Liu, Jiahui</dc:creator>
  <cp:lastModifiedBy>Liu, Jiahui</cp:lastModifiedBy>
  <cp:revision>4</cp:revision>
  <dcterms:created xsi:type="dcterms:W3CDTF">2024-04-22T07:09:56Z</dcterms:created>
  <dcterms:modified xsi:type="dcterms:W3CDTF">2024-04-22T09:36:53Z</dcterms:modified>
</cp:coreProperties>
</file>