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16256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6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A0D2-3792-4743-9960-BBADFCBB614F}" type="datetimeFigureOut">
              <a:rPr lang="id-ID" smtClean="0"/>
              <a:t>29/04/2022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E58C-2B7E-439C-8C66-08E44C97E6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63910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A0D2-3792-4743-9960-BBADFCBB614F}" type="datetimeFigureOut">
              <a:rPr lang="id-ID" smtClean="0"/>
              <a:t>29/04/2022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E58C-2B7E-439C-8C66-08E44C97E6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9801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A0D2-3792-4743-9960-BBADFCBB614F}" type="datetimeFigureOut">
              <a:rPr lang="id-ID" smtClean="0"/>
              <a:t>29/04/2022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E58C-2B7E-439C-8C66-08E44C97E6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1292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A0D2-3792-4743-9960-BBADFCBB614F}" type="datetimeFigureOut">
              <a:rPr lang="id-ID" smtClean="0"/>
              <a:t>29/04/2022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E58C-2B7E-439C-8C66-08E44C97E6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85196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A0D2-3792-4743-9960-BBADFCBB614F}" type="datetimeFigureOut">
              <a:rPr lang="id-ID" smtClean="0"/>
              <a:t>29/04/2022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E58C-2B7E-439C-8C66-08E44C97E6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4888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A0D2-3792-4743-9960-BBADFCBB614F}" type="datetimeFigureOut">
              <a:rPr lang="id-ID" smtClean="0"/>
              <a:t>29/04/2022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E58C-2B7E-439C-8C66-08E44C97E6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57572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A0D2-3792-4743-9960-BBADFCBB614F}" type="datetimeFigureOut">
              <a:rPr lang="id-ID" smtClean="0"/>
              <a:t>29/04/2022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E58C-2B7E-439C-8C66-08E44C97E6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9394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A0D2-3792-4743-9960-BBADFCBB614F}" type="datetimeFigureOut">
              <a:rPr lang="id-ID" smtClean="0"/>
              <a:t>29/04/2022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E58C-2B7E-439C-8C66-08E44C97E6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70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A0D2-3792-4743-9960-BBADFCBB614F}" type="datetimeFigureOut">
              <a:rPr lang="id-ID" smtClean="0"/>
              <a:t>29/04/2022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E58C-2B7E-439C-8C66-08E44C97E6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78273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A0D2-3792-4743-9960-BBADFCBB614F}" type="datetimeFigureOut">
              <a:rPr lang="id-ID" smtClean="0"/>
              <a:t>29/04/2022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E58C-2B7E-439C-8C66-08E44C97E6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01899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A0D2-3792-4743-9960-BBADFCBB614F}" type="datetimeFigureOut">
              <a:rPr lang="id-ID" smtClean="0"/>
              <a:t>29/04/2022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E58C-2B7E-439C-8C66-08E44C97E6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71505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6A0D2-3792-4743-9960-BBADFCBB614F}" type="datetimeFigureOut">
              <a:rPr lang="id-ID" smtClean="0"/>
              <a:t>29/04/2022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0E58C-2B7E-439C-8C66-08E44C97E6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904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825" y="-24380"/>
            <a:ext cx="5525985" cy="40599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826" y="4047745"/>
            <a:ext cx="5525985" cy="40599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812" y="0"/>
            <a:ext cx="6683548" cy="809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16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ehigh Valley Ramblings: Why We Need a 2 1/2 Mill Tax Hik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09" y="1438656"/>
            <a:ext cx="7970332" cy="572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94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ree of Charge Creative Commons legal rights Image - Legal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960" y="1133856"/>
            <a:ext cx="100584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4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0</Words>
  <Application>Microsoft Office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Raymond</dc:creator>
  <cp:lastModifiedBy>Raymond</cp:lastModifiedBy>
  <cp:revision>5</cp:revision>
  <dcterms:created xsi:type="dcterms:W3CDTF">2022-04-29T09:18:16Z</dcterms:created>
  <dcterms:modified xsi:type="dcterms:W3CDTF">2022-04-29T11:35:33Z</dcterms:modified>
</cp:coreProperties>
</file>