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2068" y="-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D740E1F-7651-47A9-A1FF-23FD7E21F5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20E47B-E810-4F36-8351-0D91BCBE3413}" type="slidenum">
              <a:rPr lang="en-US"/>
              <a:pPr/>
              <a:t>1</a:t>
            </a:fld>
            <a:endParaRPr lang="en-US"/>
          </a:p>
        </p:txBody>
      </p:sp>
      <p:sp>
        <p:nvSpPr>
          <p:cNvPr id="16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216250-E3F7-4DA4-8881-E4FCCC0F9227}" type="slidenum">
              <a:rPr lang="en-US"/>
              <a:pPr/>
              <a:t>10</a:t>
            </a:fld>
            <a:endParaRPr lang="en-US"/>
          </a:p>
        </p:txBody>
      </p:sp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BD2BF6-52AE-491D-8BE6-A50A12CA3983}" type="slidenum">
              <a:rPr lang="en-US"/>
              <a:pPr/>
              <a:t>11</a:t>
            </a:fld>
            <a:endParaRPr lang="en-US"/>
          </a:p>
        </p:txBody>
      </p:sp>
      <p:sp>
        <p:nvSpPr>
          <p:cNvPr id="266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ED8D66-5220-4C0C-9A1E-AF0FEA16CDFA}" type="slidenum">
              <a:rPr lang="en-US"/>
              <a:pPr/>
              <a:t>12</a:t>
            </a:fld>
            <a:endParaRPr lang="en-US"/>
          </a:p>
        </p:txBody>
      </p:sp>
      <p:sp>
        <p:nvSpPr>
          <p:cNvPr id="276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CDDFB2-65C5-4C15-BB11-1FDA474B3FFB}" type="slidenum">
              <a:rPr lang="en-US"/>
              <a:pPr/>
              <a:t>13</a:t>
            </a:fld>
            <a:endParaRPr lang="en-US"/>
          </a:p>
        </p:txBody>
      </p:sp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391432-A0AB-49CB-9E95-351C30F8D3D2}" type="slidenum">
              <a:rPr lang="en-US"/>
              <a:pPr/>
              <a:t>2</a:t>
            </a:fld>
            <a:endParaRPr lang="en-US"/>
          </a:p>
        </p:txBody>
      </p:sp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5CC7D6-8C9C-4999-B0E7-436CCA7F048E}" type="slidenum">
              <a:rPr lang="en-US"/>
              <a:pPr/>
              <a:t>3</a:t>
            </a:fld>
            <a:endParaRPr lang="en-US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1048B-A744-4B77-9B11-7442BC29C08A}" type="slidenum">
              <a:rPr lang="en-US"/>
              <a:pPr/>
              <a:t>4</a:t>
            </a:fld>
            <a:endParaRPr lang="en-US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965847-F941-4C31-9ABA-6A6E29CA0718}" type="slidenum">
              <a:rPr lang="en-US"/>
              <a:pPr/>
              <a:t>5</a:t>
            </a:fld>
            <a:endParaRPr lang="en-US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E884E5-2A3F-4C6B-BCF9-3D5F06BEAAD4}" type="slidenum">
              <a:rPr lang="en-US"/>
              <a:pPr/>
              <a:t>6</a:t>
            </a:fld>
            <a:endParaRPr lang="en-US"/>
          </a:p>
        </p:txBody>
      </p:sp>
      <p:sp>
        <p:nvSpPr>
          <p:cNvPr id="245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2DF83C-7714-490E-BC08-C4222E4FBA4A}" type="slidenum">
              <a:rPr lang="en-US"/>
              <a:pPr/>
              <a:t>7</a:t>
            </a:fld>
            <a:endParaRPr lang="en-US"/>
          </a:p>
        </p:txBody>
      </p:sp>
      <p:sp>
        <p:nvSpPr>
          <p:cNvPr id="225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F64E7D-D43D-4E25-A6FA-E9A4F3D13FC8}" type="slidenum">
              <a:rPr lang="en-US"/>
              <a:pPr/>
              <a:t>8</a:t>
            </a:fld>
            <a:endParaRPr lang="en-US"/>
          </a:p>
        </p:txBody>
      </p:sp>
      <p:sp>
        <p:nvSpPr>
          <p:cNvPr id="215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F9B8EE-ABE1-4264-84AD-CB38E6DD4E1C}" type="slidenum">
              <a:rPr lang="en-US"/>
              <a:pPr/>
              <a:t>9</a:t>
            </a:fld>
            <a:endParaRPr lang="en-US"/>
          </a:p>
        </p:txBody>
      </p:sp>
      <p:sp>
        <p:nvSpPr>
          <p:cNvPr id="235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38339"/>
            <a:ext cx="10080625" cy="23291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730918" y="0"/>
            <a:ext cx="3349708" cy="7559675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73013" y="3679042"/>
            <a:ext cx="7143803" cy="2536691"/>
          </a:xfrm>
        </p:spPr>
        <p:txBody>
          <a:bodyPr rIns="50397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77408" y="1702869"/>
            <a:ext cx="7143803" cy="1931917"/>
          </a:xfrm>
        </p:spPr>
        <p:txBody>
          <a:bodyPr tIns="0" rIns="50397" bIns="0" anchor="b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8938-5F10-4D64-895D-1FAEB7592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EA68-11E3-46BB-88A5-21E93210B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2EB6-DC90-44AF-AC40-3FFE0263DF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6158CFB5-10F2-434C-B358-FEC870AB1E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E985-28D8-4EC2-A0B4-BDF844823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38339"/>
            <a:ext cx="10080625" cy="23291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30918" y="0"/>
            <a:ext cx="3349708" cy="7559675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3950517"/>
            <a:ext cx="7308453" cy="2013227"/>
          </a:xfrm>
        </p:spPr>
        <p:txBody>
          <a:bodyPr tIns="0" bIns="0" anchor="t"/>
          <a:lstStyle>
            <a:lvl1pPr algn="l">
              <a:buNone/>
              <a:defRPr sz="46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047" y="2740134"/>
            <a:ext cx="7308453" cy="1175826"/>
          </a:xfrm>
        </p:spPr>
        <p:txBody>
          <a:bodyPr lIns="50397" tIns="0" rIns="50397" bIns="0" anchor="b"/>
          <a:lstStyle>
            <a:lvl1pPr marL="0" indent="0" algn="l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1D72-6FCD-4283-BE93-01A0CD864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8232510" cy="125994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032250" cy="498903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292" y="1763925"/>
            <a:ext cx="4032250" cy="498903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9546-B79B-46D8-A95B-EAA532FE37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6047740"/>
            <a:ext cx="4454027" cy="923960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6047740"/>
            <a:ext cx="4455776" cy="923960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672115"/>
            <a:ext cx="4454027" cy="43450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672115"/>
            <a:ext cx="4455776" cy="43450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2204-7FB8-4B9E-8BD7-49BE8C6BA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387"/>
            <a:ext cx="8235871" cy="1259946"/>
          </a:xfrm>
        </p:spPr>
        <p:txBody>
          <a:bodyPr anchor="ctr"/>
          <a:lstStyle>
            <a:lvl1pPr algn="l">
              <a:defRPr sz="51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902B35-DD9E-41E7-8A58-5A154C59BE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D3B4-BDB1-4EBC-B38C-9191B6875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1306825"/>
            <a:ext cx="3528219" cy="804965"/>
          </a:xfrm>
        </p:spPr>
        <p:txBody>
          <a:bodyPr tIns="0" bIns="0" anchor="t"/>
          <a:lstStyle>
            <a:lvl1pPr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4031" y="236363"/>
            <a:ext cx="3024188" cy="1007957"/>
          </a:xfrm>
        </p:spPr>
        <p:txBody>
          <a:bodyPr lIns="50397" tIns="0" rIns="50397" bIns="0" anchor="b"/>
          <a:lstStyle>
            <a:lvl1pPr marL="0" indent="0" algn="l"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4031" y="2183906"/>
            <a:ext cx="7812484" cy="419981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91918" y="7079137"/>
            <a:ext cx="840052" cy="402483"/>
          </a:xfrm>
        </p:spPr>
        <p:txBody>
          <a:bodyPr/>
          <a:lstStyle/>
          <a:p>
            <a:fld id="{A3720290-4B63-41DD-9E28-C2CE2FA96D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5911" y="1880228"/>
            <a:ext cx="3366677" cy="1382091"/>
          </a:xfrm>
        </p:spPr>
        <p:txBody>
          <a:bodyPr anchor="b"/>
          <a:lstStyle>
            <a:lvl1pPr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74781" y="1124259"/>
            <a:ext cx="4536281" cy="4535805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5913" y="3305583"/>
            <a:ext cx="3366675" cy="2935996"/>
          </a:xfrm>
        </p:spPr>
        <p:txBody>
          <a:bodyPr lIns="50397" rIns="50397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79137"/>
            <a:ext cx="2352146" cy="40248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0A7-2EAE-4657-84FF-848EB3EA5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238339"/>
            <a:ext cx="10080625" cy="23291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064500" y="0"/>
            <a:ext cx="2016125" cy="7559675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8232510" cy="1259946"/>
          </a:xfrm>
          <a:prstGeom prst="rect">
            <a:avLst/>
          </a:prstGeom>
        </p:spPr>
        <p:txBody>
          <a:bodyPr vert="horz" lIns="50397" tIns="50397" rIns="50397" bIns="50397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8232510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031" y="7079137"/>
            <a:ext cx="2352146" cy="402483"/>
          </a:xfrm>
          <a:prstGeom prst="rect">
            <a:avLst/>
          </a:prstGeom>
        </p:spPr>
        <p:txBody>
          <a:bodyPr vert="horz" lIns="100794" tIns="50397" rIns="100794" bIns="0" anchor="b"/>
          <a:lstStyle>
            <a:lvl1pPr algn="l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444214" y="7079137"/>
            <a:ext cx="3192198" cy="402483"/>
          </a:xfrm>
          <a:prstGeom prst="rect">
            <a:avLst/>
          </a:prstGeom>
        </p:spPr>
        <p:txBody>
          <a:bodyPr vert="horz" lIns="0" tIns="50397" rIns="0" bIns="0" anchor="b"/>
          <a:lstStyle>
            <a:lvl1pPr algn="ct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988557" y="7079137"/>
            <a:ext cx="840052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986314E-C2AE-437A-9C17-4DA3CA1EC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654" indent="-42333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96275" indent="-302383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08737" indent="-282224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411120" indent="-262065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42947" indent="-201589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774" indent="-201589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8587" indent="-201589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255" indent="-201589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warren\Google%20Drive\Data\Digital%20Design\Project\Volume.mp3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warren\Google%20Drive\Data\Digital%20Design\Project\Overdrive.mp3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warren\Google%20Drive\Data\Digital%20Design\Project\Fuzz.mp3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warren\Google%20Drive\Data\Digital%20Design\Project\Octave.mp3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FPGA Multi Effects Unit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1768475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Raymond Fleming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Digital Design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Fall 2018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Testing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The circuit was designed to use the slide switches for both volume input and to select the effects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The circuit was tested through a PC playing a clean guitar loop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Further Effects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989513"/>
          </a:xfrm>
          <a:ln/>
        </p:spPr>
        <p:txBody>
          <a:bodyPr>
            <a:normAutofit lnSpcReduction="10000"/>
          </a:bodyPr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Time based effects could be added to the project with more time.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Reverb can be implemented using a large buffer, playing back signals after a delay with some signals played in reverse.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Chorus can be implemented by playing closely spaced samples mixed together, giving some constructive and destructive interference.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Delay/Echo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Delay is similar to reverb, but with no reversed samples.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With a longer delay, this is also an echo effect.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Chorus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Chorus can be implemented using a smaller buffer, then playing back samples at closely spaced times.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The times are given by a low frequency oscillator, effectively a counter.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These samples provide constructive and destructive interference, giving a chorus sound.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Guitar Effects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99586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Distortion	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Overdrive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Fuzz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Modulation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Filter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Wah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Time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Chorus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Delay/Echo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Using the DE1-SoC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Code was used from Altera/Intel's tutorial lab 12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Written mostly in Verilog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Used to configure the Wolfson WM8731 24-bit CODEC.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Block </a:t>
            </a:r>
            <a:r>
              <a:rPr lang="en-US" dirty="0"/>
              <a:t>Diagram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5712" y="1493837"/>
            <a:ext cx="3972766" cy="4572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Noise Reduction	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097463"/>
          </a:xfrm>
          <a:ln/>
        </p:spPr>
        <p:txBody>
          <a:bodyPr>
            <a:normAutofit/>
          </a:bodyPr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The input was found to be </a:t>
            </a:r>
            <a:r>
              <a:rPr lang="en-US" dirty="0" smtClean="0"/>
              <a:t>noisy. A 32-bit averaging filter was used to reduce noise. 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4112" y="2941637"/>
            <a:ext cx="7239000" cy="2441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Volume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Volume/Boost effect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Equivalent </a:t>
            </a:r>
            <a:r>
              <a:rPr lang="en-US" dirty="0"/>
              <a:t>to a </a:t>
            </a:r>
            <a:r>
              <a:rPr lang="en-US" dirty="0" smtClean="0"/>
              <a:t>preamplifier</a:t>
            </a:r>
            <a:r>
              <a:rPr lang="en-US" dirty="0"/>
              <a:t>.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Output = Input * Multiplier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712" y="3551237"/>
            <a:ext cx="374190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30712" y="3551237"/>
            <a:ext cx="459046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Volume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6" cstate="print"/>
          <a:stretch>
            <a:fillRect/>
          </a:stretch>
        </p:blipFill>
        <p:spPr>
          <a:xfrm>
            <a:off x="6030912" y="3094037"/>
            <a:ext cx="203200" cy="203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" dur="366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>
                <p:cTn id="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Overdrive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Soft-Clipping Effect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The top of the wave is squashed, rather than clipped.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Output=cutoff-(input-cutoff)/2 for clipped section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912" y="3932237"/>
            <a:ext cx="405714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1712" y="3932237"/>
            <a:ext cx="448800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Overdrive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6" cstate="print"/>
          <a:stretch>
            <a:fillRect/>
          </a:stretch>
        </p:blipFill>
        <p:spPr>
          <a:xfrm>
            <a:off x="5954712" y="3094037"/>
            <a:ext cx="203200" cy="203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" dur="383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Fuzz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Hard-Clipping Effect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Implemented by clipping the top off the input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Output=4,000,000 if input &gt; 4,000,000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912" y="3703637"/>
            <a:ext cx="391213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5512" y="3703637"/>
            <a:ext cx="41148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Fuzz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6" cstate="print"/>
          <a:stretch>
            <a:fillRect/>
          </a:stretch>
        </p:blipFill>
        <p:spPr>
          <a:xfrm>
            <a:off x="7935912" y="3170237"/>
            <a:ext cx="203200" cy="203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" dur="366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Octaver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Frequency </a:t>
            </a:r>
            <a:r>
              <a:rPr lang="en-US" dirty="0" err="1"/>
              <a:t>Doubler</a:t>
            </a:r>
            <a:r>
              <a:rPr lang="en-US" dirty="0"/>
              <a:t> Effect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Modeled on analog </a:t>
            </a:r>
            <a:r>
              <a:rPr lang="en-US" dirty="0" err="1"/>
              <a:t>octaver</a:t>
            </a:r>
            <a:r>
              <a:rPr lang="en-US" dirty="0"/>
              <a:t>, which is a full wave rectifier.</a:t>
            </a:r>
          </a:p>
          <a:p>
            <a:pPr marL="863600" lvl="1" indent="-323850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Output=Input when positive, -Input when negative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7912" y="4389437"/>
            <a:ext cx="377668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64112" y="4389437"/>
            <a:ext cx="417285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Octave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6" cstate="print"/>
          <a:stretch>
            <a:fillRect/>
          </a:stretch>
        </p:blipFill>
        <p:spPr>
          <a:xfrm>
            <a:off x="7021512" y="3170237"/>
            <a:ext cx="203200" cy="203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" dur="494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256</TotalTime>
  <Words>306</Words>
  <Application>Microsoft Office PowerPoint</Application>
  <PresentationFormat>Custom</PresentationFormat>
  <Paragraphs>65</Paragraphs>
  <Slides>13</Slides>
  <Notes>13</Notes>
  <HiddenSlides>0</HiddenSlides>
  <MMClips>4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Times New Roman</vt:lpstr>
      <vt:lpstr>Arial</vt:lpstr>
      <vt:lpstr>Microsoft YaHei</vt:lpstr>
      <vt:lpstr>Arial Unicode MS</vt:lpstr>
      <vt:lpstr>Wingdings</vt:lpstr>
      <vt:lpstr>Symbol</vt:lpstr>
      <vt:lpstr>Technic</vt:lpstr>
      <vt:lpstr>FPGA Multi Effects Unit</vt:lpstr>
      <vt:lpstr>Guitar Effects</vt:lpstr>
      <vt:lpstr>Using the DE1-SoC</vt:lpstr>
      <vt:lpstr>Block Diagram</vt:lpstr>
      <vt:lpstr>Noise Reduction </vt:lpstr>
      <vt:lpstr>Volume</vt:lpstr>
      <vt:lpstr>Overdrive</vt:lpstr>
      <vt:lpstr>Fuzz</vt:lpstr>
      <vt:lpstr>Octaver</vt:lpstr>
      <vt:lpstr>Testing</vt:lpstr>
      <vt:lpstr>Further Effects</vt:lpstr>
      <vt:lpstr>Delay/Echo</vt:lpstr>
      <vt:lpstr>Chorus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Multi Effects Unit</dc:title>
  <dc:creator>warren</dc:creator>
  <cp:lastModifiedBy>warren</cp:lastModifiedBy>
  <cp:revision>26</cp:revision>
  <cp:lastPrinted>1601-01-01T00:00:00Z</cp:lastPrinted>
  <dcterms:created xsi:type="dcterms:W3CDTF">2018-11-27T20:56:53Z</dcterms:created>
  <dcterms:modified xsi:type="dcterms:W3CDTF">2018-11-28T02:00:32Z</dcterms:modified>
</cp:coreProperties>
</file>