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AD8EB-20A7-4BD2-A012-8F405B85C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8F3FAA-02DE-46BC-BA75-CE67DDF49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7B24F-F833-4073-8544-8CD808AC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E499-D720-4BAB-B0FC-CAFCF7AD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FF80F-47A8-4ED7-AB81-6A9E590B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D0DCF-AE56-4F08-80AB-B9484D1E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317A16-7CD7-4A8E-8DD7-F52C2F179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54975-C38B-4D85-8CE4-DC857F9C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3F746-FA53-4EF7-858E-6A27B146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C91C4-0BC2-45AC-91E7-1CF5C5B5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3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3AB16-38CC-4C37-97BC-823EF3C2F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56A60-7B31-4B3B-8FF9-188C1F9DD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B74AD-2084-4FBB-939E-6101148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0C4D7-BC17-40F5-97EC-3FD85AF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219E7-4CC0-4F74-A30A-2688B1A2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2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35F06-E76D-44EE-A1C6-A1BCC113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C1B34-50B2-4284-B69C-72A7EA18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45ED8-586E-425D-9A0D-5A514703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68F4E-0A46-4FD1-A15F-67DE5C3B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E6D66-89E5-4DC6-9B20-F05CB00C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5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125E5-071C-4FF4-9091-7350F524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5BC82-DDC4-4524-904D-5D1DCE86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E14B1-901B-4950-A507-34EBDC0A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774D0-8F1F-42B6-9D4D-AB89413F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B2BAC-2086-48B1-81CD-233E6902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9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96B35-BBCC-4C99-90CA-CCF381D9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C3037-1861-4757-B629-E358EB250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CDC2E-5B08-480C-BA2B-A7171444B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BD3B3-CC7C-4A21-B0E8-A3562AA0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F85BD-8990-4D0C-9786-9FF19404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AE383-2889-420F-A545-1669F161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C66B3-0CF1-4B53-AA15-F4496098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0D37D-3585-469C-A927-54D79652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06FDA-AD17-4899-90E2-3BC2807C7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A65EA3-AED5-4051-AD9F-7D583A3D7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C07A58-ACFF-4383-A1C5-C889AF2C0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713AAA-2CFC-4BBD-B976-9D0ED3CD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D02ED2-BC8B-40BB-8A2D-9DF093D4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40B2A-79BB-4369-ACD9-2FD5B66F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4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7DA32-ED39-4962-BD9D-FB61C4E1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CF0956-F27A-4EC2-A437-5A1E5B3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4B963-BC14-49BF-8A5E-805C2733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E3D32A-6AED-44FF-90AF-142E95E8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B0C616-248E-4DCE-B93D-232D36E4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A2305D-89D2-43E3-8A22-3CB78955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DA4F7-CE50-4495-A468-4BD5A152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5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1F1C1-6987-44AB-9CA9-4FCDF2C2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FFFBB-06D8-4E3E-9369-389FBD25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08A064-F8F9-4271-91DE-1ACD284B7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9CA39-ABF9-4345-A980-0741836A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66AA98-DE94-4DD1-B38B-CC4DF0F9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0D0F3-3349-48E3-BBAE-43A4878B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656F-45F9-4EF2-A9D6-5ECB2A49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B05BC-A112-4561-996D-A1949DBB7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48F371-2DE9-430F-BFA2-1B83EF3ED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04F6F-207A-4639-8E1B-03F54511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0BA89-485D-44F8-B89D-53738B5A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677FE8-88C5-497E-A227-4D73D985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9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38E386-19B5-4DD5-8292-A05330E8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66238-8BD1-419C-8712-CADDCDA6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F18CD-015A-4C82-A214-E6ADD26D4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19C0-39CE-42B3-AC89-763A7983FDD2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E4F13-CEE2-41B2-91D2-38DE8AAF5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846A1-40F9-4833-AEC9-BC2002119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DCF8-844E-4D6D-9E54-9040F20C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7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B4DCFF-6DB1-4206-B2B9-DDF18969F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9" y="1421394"/>
            <a:ext cx="4605985" cy="35715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70A75A-814A-43F4-BF1E-77FBBD7F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972" y="2061960"/>
            <a:ext cx="5196689" cy="22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6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2023-07-17T12:02:29Z</dcterms:created>
  <dcterms:modified xsi:type="dcterms:W3CDTF">2023-07-17T12:08:16Z</dcterms:modified>
</cp:coreProperties>
</file>