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1266" y="-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19C0-39CE-42B3-AC89-763A7983FDD2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DCF8-844E-4D6D-9E54-9040F20C6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40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19C0-39CE-42B3-AC89-763A7983FDD2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DCF8-844E-4D6D-9E54-9040F20C6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22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19C0-39CE-42B3-AC89-763A7983FDD2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DCF8-844E-4D6D-9E54-9040F20C6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02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19C0-39CE-42B3-AC89-763A7983FDD2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DCF8-844E-4D6D-9E54-9040F20C6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82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19C0-39CE-42B3-AC89-763A7983FDD2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DCF8-844E-4D6D-9E54-9040F20C6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16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19C0-39CE-42B3-AC89-763A7983FDD2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DCF8-844E-4D6D-9E54-9040F20C6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62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19C0-39CE-42B3-AC89-763A7983FDD2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DCF8-844E-4D6D-9E54-9040F20C6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58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19C0-39CE-42B3-AC89-763A7983FDD2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DCF8-844E-4D6D-9E54-9040F20C6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55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19C0-39CE-42B3-AC89-763A7983FDD2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DCF8-844E-4D6D-9E54-9040F20C6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96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19C0-39CE-42B3-AC89-763A7983FDD2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DCF8-844E-4D6D-9E54-9040F20C6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14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19C0-39CE-42B3-AC89-763A7983FDD2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DCF8-844E-4D6D-9E54-9040F20C6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99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619C0-39CE-42B3-AC89-763A7983FDD2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1DCF8-844E-4D6D-9E54-9040F20C6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58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6B4DCFF-6DB1-4206-B2B9-DDF18969F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67" y="1100146"/>
            <a:ext cx="3797331" cy="29445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70A75A-814A-43F4-BF1E-77FBBD7F4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890" y="1517680"/>
            <a:ext cx="5453144" cy="23949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94FE421-5685-41FB-BD21-86FE16EF1A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423" y="4044688"/>
            <a:ext cx="9419154" cy="418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68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</cp:revision>
  <dcterms:created xsi:type="dcterms:W3CDTF">2023-07-17T12:02:29Z</dcterms:created>
  <dcterms:modified xsi:type="dcterms:W3CDTF">2023-07-17T12:46:32Z</dcterms:modified>
</cp:coreProperties>
</file>