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E06-D52E-472B-BFD1-61EE2271861A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1FF-3FD6-4CD8-97F3-0CBBB67358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E06-D52E-472B-BFD1-61EE2271861A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1FF-3FD6-4CD8-97F3-0CBBB673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E06-D52E-472B-BFD1-61EE2271861A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1FF-3FD6-4CD8-97F3-0CBBB673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E06-D52E-472B-BFD1-61EE2271861A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1FF-3FD6-4CD8-97F3-0CBBB673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E06-D52E-472B-BFD1-61EE2271861A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FDC51FF-3FD6-4CD8-97F3-0CBBB673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E06-D52E-472B-BFD1-61EE2271861A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1FF-3FD6-4CD8-97F3-0CBBB673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E06-D52E-472B-BFD1-61EE2271861A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1FF-3FD6-4CD8-97F3-0CBBB673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E06-D52E-472B-BFD1-61EE2271861A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1FF-3FD6-4CD8-97F3-0CBBB673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E06-D52E-472B-BFD1-61EE2271861A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1FF-3FD6-4CD8-97F3-0CBBB673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E06-D52E-472B-BFD1-61EE2271861A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1FF-3FD6-4CD8-97F3-0CBBB673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FE06-D52E-472B-BFD1-61EE2271861A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51FF-3FD6-4CD8-97F3-0CBBB673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9A9FE06-D52E-472B-BFD1-61EE2271861A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FDC51FF-3FD6-4CD8-97F3-0CBBB673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Raymond Ynoa for CEN-4802C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763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52400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Code Example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DE_D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178" y="1219200"/>
            <a:ext cx="7649643" cy="4876800"/>
          </a:xfrm>
        </p:spPr>
      </p:pic>
      <p:sp>
        <p:nvSpPr>
          <p:cNvPr id="3" name="TextBox 2"/>
          <p:cNvSpPr txBox="1"/>
          <p:nvPr/>
        </p:nvSpPr>
        <p:spPr>
          <a:xfrm>
            <a:off x="1143000" y="152400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SQL Workbench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 to </a:t>
            </a:r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4" name="Content Placeholder 3" descr="CODE_DB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7162800" cy="4114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pic>
        <p:nvPicPr>
          <p:cNvPr id="4" name="Content Placeholder 3" descr="Maven_SpringBo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310" y="2287354"/>
            <a:ext cx="7011379" cy="333421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 Dependencies</a:t>
            </a:r>
            <a:endParaRPr lang="en-US" dirty="0"/>
          </a:p>
        </p:txBody>
      </p:sp>
      <p:pic>
        <p:nvPicPr>
          <p:cNvPr id="4" name="Content Placeholder 3" descr="Maven_Dependenc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569" y="1600200"/>
            <a:ext cx="4376862" cy="47085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Testing</a:t>
            </a:r>
            <a:endParaRPr lang="en-US" dirty="0"/>
          </a:p>
        </p:txBody>
      </p:sp>
      <p:pic>
        <p:nvPicPr>
          <p:cNvPr id="4" name="Content Placeholder 3" descr="Maven_Te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8649092" cy="4267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 Example</a:t>
            </a:r>
            <a:endParaRPr lang="en-US" dirty="0"/>
          </a:p>
        </p:txBody>
      </p:sp>
      <p:pic>
        <p:nvPicPr>
          <p:cNvPr id="4" name="Content Placeholder 3" descr="Maven_Tes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41148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Pipeline</a:t>
            </a:r>
            <a:endParaRPr lang="en-US" dirty="0"/>
          </a:p>
        </p:txBody>
      </p:sp>
      <p:pic>
        <p:nvPicPr>
          <p:cNvPr id="4" name="Content Placeholder 3" descr="Jenkins_pipeli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441635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25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Final Project</vt:lpstr>
      <vt:lpstr>Slide 2</vt:lpstr>
      <vt:lpstr>Slide 3</vt:lpstr>
      <vt:lpstr>Connection to MySQL</vt:lpstr>
      <vt:lpstr>Spring Boot</vt:lpstr>
      <vt:lpstr>Maven Dependencies</vt:lpstr>
      <vt:lpstr>JUnit Testing</vt:lpstr>
      <vt:lpstr>JUnit Test Example</vt:lpstr>
      <vt:lpstr>Jenkins Pipeline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DonRay</dc:creator>
  <cp:lastModifiedBy>DonRay</cp:lastModifiedBy>
  <cp:revision>7</cp:revision>
  <dcterms:created xsi:type="dcterms:W3CDTF">2023-12-08T04:34:34Z</dcterms:created>
  <dcterms:modified xsi:type="dcterms:W3CDTF">2023-12-08T08:08:05Z</dcterms:modified>
</cp:coreProperties>
</file>