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12" r:id="rId2"/>
  </p:sldMasterIdLst>
  <p:notesMasterIdLst>
    <p:notesMasterId r:id="rId8"/>
  </p:notesMasterIdLst>
  <p:sldIdLst>
    <p:sldId id="3181" r:id="rId3"/>
    <p:sldId id="3182" r:id="rId4"/>
    <p:sldId id="3212" r:id="rId5"/>
    <p:sldId id="3213" r:id="rId6"/>
    <p:sldId id="3216" r:id="rId7"/>
  </p:sldIdLst>
  <p:sldSz cx="12858750" cy="7232650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0C1"/>
    <a:srgbClr val="A6A6A6"/>
    <a:srgbClr val="E0E0E2"/>
    <a:srgbClr val="CE3184"/>
    <a:srgbClr val="87AE1F"/>
    <a:srgbClr val="02B8CD"/>
    <a:srgbClr val="2E7438"/>
    <a:srgbClr val="063A3C"/>
    <a:srgbClr val="0E1F0D"/>
    <a:srgbClr val="266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1" autoAdjust="0"/>
    <p:restoredTop sz="92986" autoAdjust="0"/>
  </p:normalViewPr>
  <p:slideViewPr>
    <p:cSldViewPr>
      <p:cViewPr varScale="1">
        <p:scale>
          <a:sx n="64" d="100"/>
          <a:sy n="64" d="100"/>
        </p:scale>
        <p:origin x="452" y="-280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5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6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6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6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1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C926-329E-43DE-A990-3A07A2A534C7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3CEF-B625-4558-9E75-934060632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31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</p:sldLayoutIdLs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926-329E-43DE-A990-3A07A2A534C7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3CEF-B625-4558-9E75-934060632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6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9f4d59bd6a84db87495242b2c1703ca.jpg"/>
          <p:cNvPicPr>
            <a:picLocks noChangeAspect="1"/>
          </p:cNvPicPr>
          <p:nvPr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3" y="66004"/>
            <a:ext cx="12858750" cy="7232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36827"/>
            <a:ext cx="4281835" cy="7289552"/>
          </a:xfrm>
          <a:prstGeom prst="rect">
            <a:avLst/>
          </a:prstGeom>
          <a:solidFill>
            <a:srgbClr val="8497B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6496" y="2238604"/>
            <a:ext cx="3023442" cy="1564196"/>
            <a:chOff x="1819275" y="1143000"/>
            <a:chExt cx="2867025" cy="1483273"/>
          </a:xfrm>
        </p:grpSpPr>
        <p:sp>
          <p:nvSpPr>
            <p:cNvPr id="3" name="矩形 2"/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28" b="1" dirty="0">
                <a:solidFill>
                  <a:srgbClr val="4EB796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23" name="剪去单角的矩形 22"/>
          <p:cNvSpPr/>
          <p:nvPr/>
        </p:nvSpPr>
        <p:spPr>
          <a:xfrm>
            <a:off x="6141343" y="1890185"/>
            <a:ext cx="4369425" cy="657403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/>
                <a:ea typeface="微软雅黑"/>
                <a:cs typeface="微软雅黑"/>
              </a:rPr>
              <a:t>：</a:t>
            </a:r>
          </a:p>
        </p:txBody>
      </p:sp>
      <p:sp>
        <p:nvSpPr>
          <p:cNvPr id="21" name="六边形 20"/>
          <p:cNvSpPr/>
          <p:nvPr/>
        </p:nvSpPr>
        <p:spPr>
          <a:xfrm>
            <a:off x="5515954" y="1814869"/>
            <a:ext cx="922453" cy="795219"/>
          </a:xfrm>
          <a:prstGeom prst="hexagon">
            <a:avLst/>
          </a:prstGeom>
          <a:solidFill>
            <a:srgbClr val="8497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01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63796" y="1943641"/>
            <a:ext cx="162095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登陆功能</a:t>
            </a:r>
          </a:p>
        </p:txBody>
      </p:sp>
      <p:sp>
        <p:nvSpPr>
          <p:cNvPr id="53" name="剪去单角的矩形 22"/>
          <p:cNvSpPr/>
          <p:nvPr/>
        </p:nvSpPr>
        <p:spPr>
          <a:xfrm>
            <a:off x="6301984" y="4437321"/>
            <a:ext cx="4369425" cy="657403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54" name="六边形 53"/>
          <p:cNvSpPr/>
          <p:nvPr/>
        </p:nvSpPr>
        <p:spPr>
          <a:xfrm>
            <a:off x="5489080" y="4346469"/>
            <a:ext cx="922453" cy="795219"/>
          </a:xfrm>
          <a:prstGeom prst="hexagon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03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617895" y="4521949"/>
            <a:ext cx="3416320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迎合听众的歌曲推荐</a:t>
            </a:r>
          </a:p>
        </p:txBody>
      </p:sp>
      <p:sp>
        <p:nvSpPr>
          <p:cNvPr id="56" name="剪去单角的矩形 22"/>
          <p:cNvSpPr/>
          <p:nvPr/>
        </p:nvSpPr>
        <p:spPr>
          <a:xfrm>
            <a:off x="6301985" y="3024926"/>
            <a:ext cx="4369425" cy="657403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六边形 56"/>
          <p:cNvSpPr/>
          <p:nvPr/>
        </p:nvSpPr>
        <p:spPr>
          <a:xfrm>
            <a:off x="5501549" y="2970377"/>
            <a:ext cx="922453" cy="795219"/>
          </a:xfrm>
          <a:prstGeom prst="hexagon">
            <a:avLst/>
          </a:prstGeom>
          <a:solidFill>
            <a:srgbClr val="8497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02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78563" y="4236857"/>
            <a:ext cx="184731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993695" y="3174763"/>
            <a:ext cx="162095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弹幕功能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443932" y="1614198"/>
            <a:ext cx="821589" cy="3987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328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音阙诗听</a:t>
            </a:r>
            <a:endParaRPr lang="en-US" altLang="zh-CN" sz="6328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1246910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46" grpId="0"/>
      <p:bldP spid="54" grpId="0" animBg="1"/>
      <p:bldP spid="55" grpId="0"/>
      <p:bldP spid="57" grpId="0" animBg="1"/>
      <p:bldP spid="61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0800000">
            <a:off x="807868" y="2657694"/>
            <a:ext cx="439604" cy="156233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5858840" y="2999919"/>
            <a:ext cx="439604" cy="156233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588515" y="-12699"/>
            <a:ext cx="5926586" cy="7245349"/>
          </a:xfrm>
          <a:custGeom>
            <a:avLst/>
            <a:gdLst>
              <a:gd name="connsiteX0" fmla="*/ 756568 w 4593513"/>
              <a:gd name="connsiteY0" fmla="*/ 0 h 7245349"/>
              <a:gd name="connsiteX1" fmla="*/ 4593513 w 4593513"/>
              <a:gd name="connsiteY1" fmla="*/ 0 h 7245349"/>
              <a:gd name="connsiteX2" fmla="*/ 3830873 w 4593513"/>
              <a:gd name="connsiteY2" fmla="*/ 7245349 h 7245349"/>
              <a:gd name="connsiteX3" fmla="*/ 0 w 4593513"/>
              <a:gd name="connsiteY3" fmla="*/ 7245349 h 7245349"/>
              <a:gd name="connsiteX4" fmla="*/ 0 w 4593513"/>
              <a:gd name="connsiteY4" fmla="*/ 7187657 h 72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3513" h="7245349">
                <a:moveTo>
                  <a:pt x="756568" y="0"/>
                </a:moveTo>
                <a:lnTo>
                  <a:pt x="4593513" y="0"/>
                </a:lnTo>
                <a:lnTo>
                  <a:pt x="3830873" y="7245349"/>
                </a:lnTo>
                <a:lnTo>
                  <a:pt x="0" y="7245349"/>
                </a:lnTo>
                <a:lnTo>
                  <a:pt x="0" y="7187657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5173" y="2999919"/>
            <a:ext cx="5493271" cy="1220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8589615" y="80801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zh-CN" altLang="en-US" sz="4000" dirty="0">
                <a:solidFill>
                  <a:srgbClr val="8497B0"/>
                </a:solidFill>
                <a:latin typeface="+mj-ea"/>
                <a:ea typeface="+mj-ea"/>
                <a:cs typeface="+mn-ea"/>
                <a:sym typeface="+mn-lt"/>
              </a:rPr>
              <a:t>登陆功能</a:t>
            </a:r>
            <a:endParaRPr lang="en-US" altLang="zh-CN" sz="4000" dirty="0">
              <a:solidFill>
                <a:srgbClr val="8497B0"/>
              </a:solidFill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710137" y="2768304"/>
            <a:ext cx="1683342" cy="16833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2917064" y="3068994"/>
            <a:ext cx="1269489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7031" b="1" dirty="0">
                <a:solidFill>
                  <a:srgbClr val="8497B0"/>
                </a:solidFill>
                <a:latin typeface="+mj-ea"/>
                <a:ea typeface="+mj-ea"/>
              </a:rPr>
              <a:t>01</a:t>
            </a:r>
            <a:endParaRPr lang="zh-CN" altLang="en-US" sz="7031" b="1" dirty="0">
              <a:solidFill>
                <a:srgbClr val="8497B0"/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378400" y="1672109"/>
            <a:ext cx="418846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97F3857-7DF9-4477-A7F3-BDF7FF4F7E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1" y="40456"/>
            <a:ext cx="6870292" cy="4220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E00FD7-7DB3-48ED-9201-D8AAB6A92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98" y="927424"/>
            <a:ext cx="6967640" cy="40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9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37" grpId="0" animBg="1"/>
      <p:bldP spid="3" grpId="0" animBg="1"/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0800000">
            <a:off x="807868" y="2657694"/>
            <a:ext cx="439604" cy="156233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5858840" y="2999919"/>
            <a:ext cx="439604" cy="156233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88515" y="-12699"/>
            <a:ext cx="5926586" cy="7245349"/>
          </a:xfrm>
          <a:custGeom>
            <a:avLst/>
            <a:gdLst>
              <a:gd name="connsiteX0" fmla="*/ 756568 w 4593513"/>
              <a:gd name="connsiteY0" fmla="*/ 0 h 7245349"/>
              <a:gd name="connsiteX1" fmla="*/ 4593513 w 4593513"/>
              <a:gd name="connsiteY1" fmla="*/ 0 h 7245349"/>
              <a:gd name="connsiteX2" fmla="*/ 3830873 w 4593513"/>
              <a:gd name="connsiteY2" fmla="*/ 7245349 h 7245349"/>
              <a:gd name="connsiteX3" fmla="*/ 0 w 4593513"/>
              <a:gd name="connsiteY3" fmla="*/ 7245349 h 7245349"/>
              <a:gd name="connsiteX4" fmla="*/ 0 w 4593513"/>
              <a:gd name="connsiteY4" fmla="*/ 7187657 h 72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3513" h="7245349">
                <a:moveTo>
                  <a:pt x="756568" y="0"/>
                </a:moveTo>
                <a:lnTo>
                  <a:pt x="4593513" y="0"/>
                </a:lnTo>
                <a:lnTo>
                  <a:pt x="3830873" y="7245349"/>
                </a:lnTo>
                <a:lnTo>
                  <a:pt x="0" y="7245349"/>
                </a:lnTo>
                <a:lnTo>
                  <a:pt x="0" y="7187657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5173" y="2999919"/>
            <a:ext cx="5493271" cy="1220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1"/>
          <p:cNvSpPr txBox="1"/>
          <p:nvPr/>
        </p:nvSpPr>
        <p:spPr>
          <a:xfrm>
            <a:off x="9237687" y="4997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zh-CN" altLang="en-US" sz="4000" dirty="0">
                <a:solidFill>
                  <a:srgbClr val="8497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弹幕功能</a:t>
            </a:r>
            <a:endParaRPr lang="en-US" altLang="zh-CN" sz="4000" dirty="0">
              <a:solidFill>
                <a:srgbClr val="8497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710137" y="2768304"/>
            <a:ext cx="1683342" cy="16833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2917064" y="3068994"/>
            <a:ext cx="1269489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7031" b="1" dirty="0">
                <a:solidFill>
                  <a:srgbClr val="8497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031" b="1" dirty="0">
              <a:solidFill>
                <a:srgbClr val="8497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869535" y="1312069"/>
            <a:ext cx="418846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4BFF02A-F56F-48D3-9CD5-AA80C6CB2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736005"/>
            <a:ext cx="108489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3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0800000">
            <a:off x="807868" y="2657694"/>
            <a:ext cx="439604" cy="156233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5858840" y="2999919"/>
            <a:ext cx="439604" cy="156233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88515" y="-12699"/>
            <a:ext cx="5926586" cy="7245349"/>
          </a:xfrm>
          <a:custGeom>
            <a:avLst/>
            <a:gdLst>
              <a:gd name="connsiteX0" fmla="*/ 756568 w 4593513"/>
              <a:gd name="connsiteY0" fmla="*/ 0 h 7245349"/>
              <a:gd name="connsiteX1" fmla="*/ 4593513 w 4593513"/>
              <a:gd name="connsiteY1" fmla="*/ 0 h 7245349"/>
              <a:gd name="connsiteX2" fmla="*/ 3830873 w 4593513"/>
              <a:gd name="connsiteY2" fmla="*/ 7245349 h 7245349"/>
              <a:gd name="connsiteX3" fmla="*/ 0 w 4593513"/>
              <a:gd name="connsiteY3" fmla="*/ 7245349 h 7245349"/>
              <a:gd name="connsiteX4" fmla="*/ 0 w 4593513"/>
              <a:gd name="connsiteY4" fmla="*/ 7187657 h 72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3513" h="7245349">
                <a:moveTo>
                  <a:pt x="756568" y="0"/>
                </a:moveTo>
                <a:lnTo>
                  <a:pt x="4593513" y="0"/>
                </a:lnTo>
                <a:lnTo>
                  <a:pt x="3830873" y="7245349"/>
                </a:lnTo>
                <a:lnTo>
                  <a:pt x="0" y="7245349"/>
                </a:lnTo>
                <a:lnTo>
                  <a:pt x="0" y="7187657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5173" y="2999919"/>
            <a:ext cx="5493271" cy="1220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1"/>
          <p:cNvSpPr txBox="1"/>
          <p:nvPr/>
        </p:nvSpPr>
        <p:spPr>
          <a:xfrm>
            <a:off x="8157567" y="43648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zh-CN" altLang="en-US" sz="4000" dirty="0">
                <a:solidFill>
                  <a:srgbClr val="01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歌曲推荐</a:t>
            </a:r>
            <a:endParaRPr lang="en-US" altLang="zh-CN" sz="4000" dirty="0">
              <a:solidFill>
                <a:srgbClr val="01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710137" y="2768304"/>
            <a:ext cx="1683342" cy="16833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2917064" y="3068994"/>
            <a:ext cx="1269489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7031" b="1" dirty="0">
                <a:solidFill>
                  <a:srgbClr val="01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031" b="1" dirty="0">
              <a:solidFill>
                <a:srgbClr val="01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753395" y="1144372"/>
            <a:ext cx="418846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A9EC0D8-50EF-4690-959D-A406151BF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15" y="1166594"/>
            <a:ext cx="110013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37" grpId="0" animBg="1"/>
      <p:bldP spid="3" grpId="0" animBg="1"/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2"/>
          <p:cNvSpPr/>
          <p:nvPr/>
        </p:nvSpPr>
        <p:spPr>
          <a:xfrm>
            <a:off x="452711" y="0"/>
            <a:ext cx="5455840" cy="7232650"/>
          </a:xfrm>
          <a:custGeom>
            <a:avLst/>
            <a:gdLst>
              <a:gd name="connsiteX0" fmla="*/ 0 w 4773192"/>
              <a:gd name="connsiteY0" fmla="*/ 0 h 7232650"/>
              <a:gd name="connsiteX1" fmla="*/ 3224001 w 4773192"/>
              <a:gd name="connsiteY1" fmla="*/ 0 h 7232650"/>
              <a:gd name="connsiteX2" fmla="*/ 4773192 w 4773192"/>
              <a:gd name="connsiteY2" fmla="*/ 3648925 h 7232650"/>
              <a:gd name="connsiteX3" fmla="*/ 3250314 w 4773192"/>
              <a:gd name="connsiteY3" fmla="*/ 7232650 h 7232650"/>
              <a:gd name="connsiteX4" fmla="*/ 0 w 4773192"/>
              <a:gd name="connsiteY4" fmla="*/ 7232650 h 7232650"/>
              <a:gd name="connsiteX5" fmla="*/ 0 w 4773192"/>
              <a:gd name="connsiteY5" fmla="*/ 0 h 723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3192" h="7232650">
                <a:moveTo>
                  <a:pt x="0" y="0"/>
                </a:moveTo>
                <a:lnTo>
                  <a:pt x="3224001" y="0"/>
                </a:lnTo>
                <a:lnTo>
                  <a:pt x="4773192" y="3648925"/>
                </a:lnTo>
                <a:lnTo>
                  <a:pt x="3250314" y="7232650"/>
                </a:lnTo>
                <a:lnTo>
                  <a:pt x="0" y="7232650"/>
                </a:lnTo>
                <a:lnTo>
                  <a:pt x="0" y="0"/>
                </a:lnTo>
                <a:close/>
              </a:path>
            </a:pathLst>
          </a:custGeom>
          <a:solidFill>
            <a:srgbClr val="E0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08695" y="0"/>
            <a:ext cx="5455840" cy="7232650"/>
          </a:xfrm>
          <a:custGeom>
            <a:avLst/>
            <a:gdLst>
              <a:gd name="connsiteX0" fmla="*/ 0 w 4773192"/>
              <a:gd name="connsiteY0" fmla="*/ 0 h 7232650"/>
              <a:gd name="connsiteX1" fmla="*/ 3224001 w 4773192"/>
              <a:gd name="connsiteY1" fmla="*/ 0 h 7232650"/>
              <a:gd name="connsiteX2" fmla="*/ 4773192 w 4773192"/>
              <a:gd name="connsiteY2" fmla="*/ 3648925 h 7232650"/>
              <a:gd name="connsiteX3" fmla="*/ 3250314 w 4773192"/>
              <a:gd name="connsiteY3" fmla="*/ 7232650 h 7232650"/>
              <a:gd name="connsiteX4" fmla="*/ 0 w 4773192"/>
              <a:gd name="connsiteY4" fmla="*/ 7232650 h 7232650"/>
              <a:gd name="connsiteX5" fmla="*/ 0 w 4773192"/>
              <a:gd name="connsiteY5" fmla="*/ 0 h 723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3192" h="7232650">
                <a:moveTo>
                  <a:pt x="0" y="0"/>
                </a:moveTo>
                <a:lnTo>
                  <a:pt x="3224001" y="0"/>
                </a:lnTo>
                <a:lnTo>
                  <a:pt x="4773192" y="3648925"/>
                </a:lnTo>
                <a:lnTo>
                  <a:pt x="3250314" y="7232650"/>
                </a:lnTo>
                <a:lnTo>
                  <a:pt x="0" y="72326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" y="0"/>
            <a:ext cx="5455840" cy="7232650"/>
          </a:xfrm>
          <a:custGeom>
            <a:avLst/>
            <a:gdLst>
              <a:gd name="connsiteX0" fmla="*/ 0 w 4773192"/>
              <a:gd name="connsiteY0" fmla="*/ 0 h 7232650"/>
              <a:gd name="connsiteX1" fmla="*/ 3224001 w 4773192"/>
              <a:gd name="connsiteY1" fmla="*/ 0 h 7232650"/>
              <a:gd name="connsiteX2" fmla="*/ 4773192 w 4773192"/>
              <a:gd name="connsiteY2" fmla="*/ 3648925 h 7232650"/>
              <a:gd name="connsiteX3" fmla="*/ 3250314 w 4773192"/>
              <a:gd name="connsiteY3" fmla="*/ 7232650 h 7232650"/>
              <a:gd name="connsiteX4" fmla="*/ 0 w 4773192"/>
              <a:gd name="connsiteY4" fmla="*/ 7232650 h 7232650"/>
              <a:gd name="connsiteX5" fmla="*/ 0 w 4773192"/>
              <a:gd name="connsiteY5" fmla="*/ 0 h 723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3192" h="7232650">
                <a:moveTo>
                  <a:pt x="0" y="0"/>
                </a:moveTo>
                <a:lnTo>
                  <a:pt x="3224001" y="0"/>
                </a:lnTo>
                <a:lnTo>
                  <a:pt x="4773192" y="3648925"/>
                </a:lnTo>
                <a:lnTo>
                  <a:pt x="3250314" y="7232650"/>
                </a:lnTo>
                <a:lnTo>
                  <a:pt x="0" y="72326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0"/>
          <p:cNvSpPr txBox="1"/>
          <p:nvPr/>
        </p:nvSpPr>
        <p:spPr>
          <a:xfrm>
            <a:off x="6285359" y="2536205"/>
            <a:ext cx="4242187" cy="23170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dist">
              <a:lnSpc>
                <a:spcPct val="110000"/>
              </a:lnSpc>
              <a:buNone/>
            </a:pPr>
            <a:r>
              <a:rPr lang="en-US" altLang="zh-CN" sz="5400" cap="all" dirty="0">
                <a:solidFill>
                  <a:srgbClr val="8497B0"/>
                </a:solidFill>
                <a:latin typeface="微软雅黑"/>
                <a:ea typeface="微软雅黑"/>
                <a:cs typeface="微软雅黑"/>
              </a:rPr>
              <a:t>THANK YOU</a:t>
            </a:r>
          </a:p>
          <a:p>
            <a:pPr algn="dist">
              <a:lnSpc>
                <a:spcPct val="110000"/>
              </a:lnSpc>
              <a:buNone/>
            </a:pPr>
            <a:r>
              <a:rPr lang="zh-CN" altLang="en-US" sz="8000" cap="all" dirty="0">
                <a:solidFill>
                  <a:srgbClr val="8497B0"/>
                </a:solidFill>
                <a:latin typeface="微软雅黑"/>
                <a:ea typeface="微软雅黑"/>
                <a:cs typeface="微软雅黑"/>
              </a:rPr>
              <a:t>感谢聆听</a:t>
            </a:r>
            <a:endParaRPr lang="en-US" altLang="zh-CN" sz="8000" cap="all" dirty="0">
              <a:solidFill>
                <a:srgbClr val="8497B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欧美音乐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6124575" y="-1168644"/>
            <a:ext cx="609600" cy="609600"/>
          </a:xfrm>
          <a:prstGeom prst="rect">
            <a:avLst/>
          </a:prstGeom>
        </p:spPr>
      </p:pic>
      <p:sp>
        <p:nvSpPr>
          <p:cNvPr id="3" name="等腰三角形 2"/>
          <p:cNvSpPr/>
          <p:nvPr/>
        </p:nvSpPr>
        <p:spPr>
          <a:xfrm rot="16200000">
            <a:off x="11298777" y="4771427"/>
            <a:ext cx="2032150" cy="1162106"/>
          </a:xfrm>
          <a:prstGeom prst="triangle">
            <a:avLst/>
          </a:prstGeom>
          <a:solidFill>
            <a:srgbClr val="ADB9C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等腰三角形 33"/>
          <p:cNvSpPr/>
          <p:nvPr/>
        </p:nvSpPr>
        <p:spPr>
          <a:xfrm rot="16200000">
            <a:off x="11564995" y="4303375"/>
            <a:ext cx="2032150" cy="1234114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5441926" y="6784677"/>
            <a:ext cx="7416824" cy="0"/>
          </a:xfrm>
          <a:prstGeom prst="line">
            <a:avLst/>
          </a:prstGeom>
          <a:ln w="28575" cmpd="sng">
            <a:solidFill>
              <a:srgbClr val="8497B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8733631" y="6496645"/>
            <a:ext cx="4248472" cy="0"/>
          </a:xfrm>
          <a:prstGeom prst="line">
            <a:avLst/>
          </a:prstGeom>
          <a:ln w="28575" cmpd="sng">
            <a:solidFill>
              <a:srgbClr val="8497B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>
            <a:off x="4629175" y="952029"/>
            <a:ext cx="2448272" cy="0"/>
          </a:xfrm>
          <a:prstGeom prst="line">
            <a:avLst/>
          </a:prstGeom>
          <a:ln w="28575" cmpd="sng">
            <a:solidFill>
              <a:srgbClr val="8497B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4485159" y="663997"/>
            <a:ext cx="1368152" cy="0"/>
          </a:xfrm>
          <a:prstGeom prst="line">
            <a:avLst/>
          </a:prstGeom>
          <a:ln w="28575" cmpd="sng">
            <a:solidFill>
              <a:srgbClr val="8497B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8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0" grpId="0" animBg="1"/>
      <p:bldP spid="13" grpId="0" animBg="1"/>
      <p:bldP spid="10" grpId="0" animBg="1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0C1"/>
      </a:accent1>
      <a:accent2>
        <a:srgbClr val="A6A6A6"/>
      </a:accent2>
      <a:accent3>
        <a:srgbClr val="0170C1"/>
      </a:accent3>
      <a:accent4>
        <a:srgbClr val="A6A6A6"/>
      </a:accent4>
      <a:accent5>
        <a:srgbClr val="0170C1"/>
      </a:accent5>
      <a:accent6>
        <a:srgbClr val="A6A6A6"/>
      </a:accent6>
      <a:hlink>
        <a:srgbClr val="0170C1"/>
      </a:hlink>
      <a:folHlink>
        <a:srgbClr val="A6A6A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Office PowerPoint</Application>
  <PresentationFormat>自定义</PresentationFormat>
  <Paragraphs>21</Paragraphs>
  <Slides>5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Calibri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/>
  <cp:lastModifiedBy/>
  <cp:revision>1</cp:revision>
  <dcterms:created xsi:type="dcterms:W3CDTF">2016-09-19T10:52:57Z</dcterms:created>
  <dcterms:modified xsi:type="dcterms:W3CDTF">2018-12-29T09:50:19Z</dcterms:modified>
</cp:coreProperties>
</file>