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677B6-5198-4726-A231-C6D8F9D93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EBE830-3E43-42F7-AD4D-20133CE23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B58093-B031-4ECC-BC4A-4C4B918C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A9C5F8-B5E5-4019-BFD5-74002BFE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FCAC9-C1DE-4AE3-B747-364C1FE8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3146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17393-50DE-47C3-A101-1CE65645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CDE85E-81A9-4699-848A-76F0CDF77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AD365B-74F5-4181-AAA2-38872E61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82A6D6-EACF-4252-8289-1FDDA6B9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9BD39-397A-44E3-A50B-7C27646D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41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EA8F76-81B0-4390-988B-3F5D4CA6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3CBD77-AAF3-4E84-BDE6-18DBF3166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5EC82-BD04-4339-BEAF-522B995F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554BCA-DB5C-4681-8D46-5C46A6C2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98E7F-CC51-4A21-A925-978DA13A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4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89D17-08CA-4D63-BD5F-D87FAA01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BF186-8B4A-470B-8EE7-A71C9748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E8B58-9A36-43D1-90D3-3FBB39F9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FE64E6-F5F9-444D-942F-892B3143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0D8DF-9805-4F76-9550-7448754D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77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256CE-F716-4F47-9CCA-18BECDDD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D1485-652C-42D6-84E5-15B86B6A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373A4-FDC7-468A-BBFC-93BE7AD2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FCDAB-0F72-4DAC-98FC-B7606433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D8090-FBED-409A-B699-65AD7338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33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2758F-E6E0-402E-8F03-FC1D2445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DB0D8-B217-44AE-ADC4-094E3C215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AA566C-BC17-44D7-B087-722BD322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81ACE1-F2B0-4CC9-BFD0-2269A2A3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D7B592-A017-48A7-BDBE-E371EACA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A97328-D911-45E7-A3F3-A604DC3B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592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E3531-476B-4BE7-8B12-5E1F15E4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9EB956-01F0-41DF-946F-3728A07D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6DEC16-5D41-49C4-9F96-B754F611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700DCF-596E-4394-BC0F-F480FF808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88823C-FB86-4DCF-A94B-45DC14E52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32A2A0-F514-4018-A9E0-3018947F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027ACB-62AA-451A-A8ED-7677A101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8862FD-EACE-4C86-9B71-65229E69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3977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6F556-E8A8-4CFF-9132-D4167B11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B678F0-62CF-4D36-A4C6-C3BD08DD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98C60E-7C51-4917-9103-2906F954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B24043-8F1C-4755-A7A0-51A15422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907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9C1A0C-0DE7-4F71-81B0-6BC61D64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FF5C23-907F-4123-AF28-6C138BEE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B65CE-A950-4CCB-9020-D12998EB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917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4BA98-7C03-4B4A-9C5C-07927E97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074A3-124E-4EE7-AD3B-4AED492F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F85839-3817-46E5-A77D-47241689D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9F3B2D-DF1D-40BA-892B-4F36904A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AD4E5A-FCBC-4E6B-A7C9-FECA5B51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781657-A202-4876-BEF3-F487C1CC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704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970FD-6217-4A58-9100-706870E5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22D4A4-F749-4902-A868-BC0866005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10A529-498F-4839-8396-31F0302C1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393D37-8AF2-4D49-9ED0-F386AE7E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8816A-5C94-404D-8474-BFECECC3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14E35-2DB0-498B-9551-E01AB9E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9130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9982D-1F94-4B3A-8548-DA8730BE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B0A579-6777-458F-9617-02456723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C242A-A5BE-4443-85CA-C444A701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C17D-6376-40FF-88FE-57B39CB0F230}" type="datetimeFigureOut">
              <a:rPr lang="zh-HK" altLang="en-US" smtClean="0"/>
              <a:t>22/4/2022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B47F3-0A7D-404E-B3FF-F13F05675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BC00C8-3C3F-4FC7-8B2F-CE83D55D3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8CEF-B60F-410D-821A-977B608CB6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12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0A6314-D5BA-4114-9A9A-94EE54EBD33F}"/>
              </a:ext>
            </a:extLst>
          </p:cNvPr>
          <p:cNvGrpSpPr/>
          <p:nvPr/>
        </p:nvGrpSpPr>
        <p:grpSpPr>
          <a:xfrm>
            <a:off x="-297343" y="1310899"/>
            <a:ext cx="13000564" cy="3458325"/>
            <a:chOff x="-297343" y="1310899"/>
            <a:chExt cx="13000564" cy="3458325"/>
          </a:xfrm>
        </p:grpSpPr>
        <p:pic>
          <p:nvPicPr>
            <p:cNvPr id="5" name="Picture 2" descr="circled-user-male-skin-type-1-2 | Focus Education">
              <a:extLst>
                <a:ext uri="{FF2B5EF4-FFF2-40B4-BE49-F238E27FC236}">
                  <a16:creationId xmlns:a16="http://schemas.microsoft.com/office/drawing/2014/main" id="{A5D8EB89-AF2D-4884-A0E2-7491253BA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44" y="1972235"/>
              <a:ext cx="2339788" cy="233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elegram - 维基百科，自由的百科全书">
              <a:extLst>
                <a:ext uri="{FF2B5EF4-FFF2-40B4-BE49-F238E27FC236}">
                  <a16:creationId xmlns:a16="http://schemas.microsoft.com/office/drawing/2014/main" id="{A986C76E-373A-4140-A37D-5A9A48B54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114" y="2191870"/>
              <a:ext cx="1900518" cy="1900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ython (programming language) - Wikipedia">
              <a:extLst>
                <a:ext uri="{FF2B5EF4-FFF2-40B4-BE49-F238E27FC236}">
                  <a16:creationId xmlns:a16="http://schemas.microsoft.com/office/drawing/2014/main" id="{128BC0DA-31DE-4351-BE15-7B5E9A067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4750" y="2632364"/>
              <a:ext cx="728142" cy="72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64B548F-DF76-464A-A110-9AF56DA4CBF3}"/>
                </a:ext>
              </a:extLst>
            </p:cNvPr>
            <p:cNvSpPr/>
            <p:nvPr/>
          </p:nvSpPr>
          <p:spPr>
            <a:xfrm>
              <a:off x="6607221" y="2124363"/>
              <a:ext cx="2743200" cy="19005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App</a:t>
              </a:r>
            </a:p>
            <a:p>
              <a:pPr algn="ctr"/>
              <a:endParaRPr lang="en-US" altLang="zh-HK" b="1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en-US" altLang="zh-HK" b="1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en-US" altLang="zh-HK" b="1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en-US" altLang="zh-HK" b="1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en-US" altLang="zh-HK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Docker 101 | hugs4bugs">
              <a:extLst>
                <a:ext uri="{FF2B5EF4-FFF2-40B4-BE49-F238E27FC236}">
                  <a16:creationId xmlns:a16="http://schemas.microsoft.com/office/drawing/2014/main" id="{E00B119F-98C0-4C66-8FB0-1BB7AC1D8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348" y="3557730"/>
              <a:ext cx="1326946" cy="118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圓柱形 5">
              <a:extLst>
                <a:ext uri="{FF2B5EF4-FFF2-40B4-BE49-F238E27FC236}">
                  <a16:creationId xmlns:a16="http://schemas.microsoft.com/office/drawing/2014/main" id="{343189C4-37E4-45DE-A176-18D8D57D032B}"/>
                </a:ext>
              </a:extLst>
            </p:cNvPr>
            <p:cNvSpPr/>
            <p:nvPr/>
          </p:nvSpPr>
          <p:spPr>
            <a:xfrm>
              <a:off x="10014661" y="2124362"/>
              <a:ext cx="1579418" cy="1900517"/>
            </a:xfrm>
            <a:prstGeom prst="can">
              <a:avLst/>
            </a:prstGeom>
            <a:noFill/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pic>
          <p:nvPicPr>
            <p:cNvPr id="11" name="Picture 6" descr="Docker 101 | hugs4bugs">
              <a:extLst>
                <a:ext uri="{FF2B5EF4-FFF2-40B4-BE49-F238E27FC236}">
                  <a16:creationId xmlns:a16="http://schemas.microsoft.com/office/drawing/2014/main" id="{5AC9EDF0-8DA6-4A37-B601-4F7BB397E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6191" y="3562214"/>
              <a:ext cx="1326946" cy="118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MySQL - 维基百科，自由的百科全书">
              <a:extLst>
                <a:ext uri="{FF2B5EF4-FFF2-40B4-BE49-F238E27FC236}">
                  <a16:creationId xmlns:a16="http://schemas.microsoft.com/office/drawing/2014/main" id="{8A444134-5E42-4329-B8F1-4004CEDE4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258" y="2754842"/>
              <a:ext cx="938224" cy="4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8CFB15-6627-452E-8734-981829D0CBD7}"/>
                </a:ext>
              </a:extLst>
            </p:cNvPr>
            <p:cNvCxnSpPr>
              <a:stCxn id="4" idx="3"/>
              <a:endCxn id="6" idx="2"/>
            </p:cNvCxnSpPr>
            <p:nvPr/>
          </p:nvCxnSpPr>
          <p:spPr>
            <a:xfrm flipV="1">
              <a:off x="9350421" y="3074621"/>
              <a:ext cx="664240" cy="1"/>
            </a:xfrm>
            <a:prstGeom prst="straightConnector1">
              <a:avLst/>
            </a:prstGeom>
            <a:ln w="539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0C1CF02-B86A-450F-8D76-DCC7567F1ED1}"/>
                </a:ext>
              </a:extLst>
            </p:cNvPr>
            <p:cNvSpPr txBox="1"/>
            <p:nvPr/>
          </p:nvSpPr>
          <p:spPr>
            <a:xfrm>
              <a:off x="6607221" y="2308981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Port:</a:t>
              </a:r>
            </a:p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3306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B6B97F-ED25-41F4-98DF-FC7A597B3238}"/>
                </a:ext>
              </a:extLst>
            </p:cNvPr>
            <p:cNvSpPr/>
            <p:nvPr/>
          </p:nvSpPr>
          <p:spPr>
            <a:xfrm>
              <a:off x="6239433" y="1721224"/>
              <a:ext cx="5764306" cy="3048000"/>
            </a:xfrm>
            <a:prstGeom prst="rect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58CB31C-96E4-4633-A72F-38FBB2BBA329}"/>
                </a:ext>
              </a:extLst>
            </p:cNvPr>
            <p:cNvSpPr txBox="1"/>
            <p:nvPr/>
          </p:nvSpPr>
          <p:spPr>
            <a:xfrm>
              <a:off x="6073586" y="1365526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Back-End</a:t>
              </a: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DCCF330-B16E-4210-9FEC-6204BDD25A8A}"/>
                </a:ext>
              </a:extLst>
            </p:cNvPr>
            <p:cNvCxnSpPr>
              <a:cxnSpLocks/>
            </p:cNvCxnSpPr>
            <p:nvPr/>
          </p:nvCxnSpPr>
          <p:spPr>
            <a:xfrm>
              <a:off x="2424949" y="2980760"/>
              <a:ext cx="766482" cy="0"/>
            </a:xfrm>
            <a:prstGeom prst="straightConnector1">
              <a:avLst/>
            </a:prstGeom>
            <a:ln w="539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C3C1F9F7-4CE9-4E27-9FB8-C5112932A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196" y="3339348"/>
              <a:ext cx="766482" cy="0"/>
            </a:xfrm>
            <a:prstGeom prst="straightConnector1">
              <a:avLst/>
            </a:prstGeom>
            <a:ln w="539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80E5EBB-F7C0-4F22-8940-54121A62AEFD}"/>
                </a:ext>
              </a:extLst>
            </p:cNvPr>
            <p:cNvSpPr txBox="1"/>
            <p:nvPr/>
          </p:nvSpPr>
          <p:spPr>
            <a:xfrm>
              <a:off x="-297343" y="2274430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Send </a:t>
              </a:r>
            </a:p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Msg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48DBAFE-B980-4FCB-ADFD-D0275F0D2783}"/>
                </a:ext>
              </a:extLst>
            </p:cNvPr>
            <p:cNvSpPr txBox="1"/>
            <p:nvPr/>
          </p:nvSpPr>
          <p:spPr>
            <a:xfrm>
              <a:off x="-266227" y="3479539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Display</a:t>
              </a:r>
            </a:p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Data</a:t>
              </a: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A7AA3785-2E33-46A1-8241-0A127A2DF4DE}"/>
                </a:ext>
              </a:extLst>
            </p:cNvPr>
            <p:cNvCxnSpPr>
              <a:cxnSpLocks/>
            </p:cNvCxnSpPr>
            <p:nvPr/>
          </p:nvCxnSpPr>
          <p:spPr>
            <a:xfrm>
              <a:off x="5310079" y="3003167"/>
              <a:ext cx="766482" cy="0"/>
            </a:xfrm>
            <a:prstGeom prst="straightConnector1">
              <a:avLst/>
            </a:prstGeom>
            <a:ln w="539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F2AF2108-0903-4A66-B2EE-D6E8E9394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326" y="3361755"/>
              <a:ext cx="766482" cy="0"/>
            </a:xfrm>
            <a:prstGeom prst="straightConnector1">
              <a:avLst/>
            </a:prstGeom>
            <a:ln w="539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B62545B-5D1A-4C30-823F-00A21128B3EA}"/>
                </a:ext>
              </a:extLst>
            </p:cNvPr>
            <p:cNvSpPr txBox="1"/>
            <p:nvPr/>
          </p:nvSpPr>
          <p:spPr>
            <a:xfrm>
              <a:off x="3729550" y="1729486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AWS EC2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6099C2B-0137-4383-99E0-D79952409470}"/>
                </a:ext>
              </a:extLst>
            </p:cNvPr>
            <p:cNvSpPr txBox="1"/>
            <p:nvPr/>
          </p:nvSpPr>
          <p:spPr>
            <a:xfrm>
              <a:off x="2582567" y="2224425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Send </a:t>
              </a:r>
            </a:p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Request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B317F92-F5A4-43B2-A8D7-AFC8322FA542}"/>
                </a:ext>
              </a:extLst>
            </p:cNvPr>
            <p:cNvSpPr txBox="1"/>
            <p:nvPr/>
          </p:nvSpPr>
          <p:spPr>
            <a:xfrm>
              <a:off x="2634284" y="3531667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Return</a:t>
              </a:r>
            </a:p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Response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1B6B85-79E0-4931-9E00-EDB02B41518C}"/>
                </a:ext>
              </a:extLst>
            </p:cNvPr>
            <p:cNvSpPr txBox="1"/>
            <p:nvPr/>
          </p:nvSpPr>
          <p:spPr>
            <a:xfrm>
              <a:off x="-239810" y="131089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4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6C8C7DE-90C2-494F-80C0-840285519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1" t="12419" r="18603" b="56732"/>
          <a:stretch/>
        </p:blipFill>
        <p:spPr>
          <a:xfrm>
            <a:off x="-302296" y="1146126"/>
            <a:ext cx="12947906" cy="34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5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37071A0-7E91-474A-BCA7-A62B9A54B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3" t="45883" r="15736" b="23269"/>
          <a:stretch/>
        </p:blipFill>
        <p:spPr>
          <a:xfrm>
            <a:off x="385483" y="1703293"/>
            <a:ext cx="11161514" cy="28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D642BC3D-326F-40AD-B811-86F664536771}"/>
              </a:ext>
            </a:extLst>
          </p:cNvPr>
          <p:cNvGrpSpPr/>
          <p:nvPr/>
        </p:nvGrpSpPr>
        <p:grpSpPr>
          <a:xfrm>
            <a:off x="-514765" y="1579848"/>
            <a:ext cx="11935800" cy="2523726"/>
            <a:chOff x="-514765" y="1579848"/>
            <a:chExt cx="11935800" cy="252372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116C0472-E93B-4405-87BB-87489BC57BCF}"/>
                </a:ext>
              </a:extLst>
            </p:cNvPr>
            <p:cNvGrpSpPr/>
            <p:nvPr/>
          </p:nvGrpSpPr>
          <p:grpSpPr>
            <a:xfrm>
              <a:off x="-514765" y="1579848"/>
              <a:ext cx="11935800" cy="2443268"/>
              <a:chOff x="-514765" y="1579848"/>
              <a:chExt cx="11935800" cy="2443268"/>
            </a:xfrm>
          </p:grpSpPr>
          <p:pic>
            <p:nvPicPr>
              <p:cNvPr id="2050" name="Picture 2" descr="Web developer design Royalty Free Vector Image">
                <a:extLst>
                  <a:ext uri="{FF2B5EF4-FFF2-40B4-BE49-F238E27FC236}">
                    <a16:creationId xmlns:a16="http://schemas.microsoft.com/office/drawing/2014/main" id="{899A41EA-CE87-4FDC-ACF6-EAB16D0D70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347" b="87449" l="5400" r="94700">
                            <a14:foregroundMark x1="26400" y1="18980" x2="26400" y2="18980"/>
                            <a14:foregroundMark x1="30100" y1="18980" x2="30100" y2="18980"/>
                            <a14:foregroundMark x1="25100" y1="23878" x2="25100" y2="23878"/>
                            <a14:foregroundMark x1="23200" y1="26633" x2="23200" y2="26633"/>
                            <a14:foregroundMark x1="24300" y1="16735" x2="24300" y2="16735"/>
                            <a14:foregroundMark x1="22800" y1="15714" x2="22800" y2="15714"/>
                            <a14:foregroundMark x1="26700" y1="16327" x2="26700" y2="16327"/>
                            <a14:foregroundMark x1="74100" y1="14490" x2="74100" y2="14490"/>
                            <a14:foregroundMark x1="78100" y1="18776" x2="78100" y2="18776"/>
                            <a14:foregroundMark x1="84300" y1="35816" x2="84300" y2="35816"/>
                            <a14:foregroundMark x1="85900" y1="40510" x2="85900" y2="40510"/>
                            <a14:foregroundMark x1="88000" y1="35204" x2="88000" y2="35204"/>
                            <a14:foregroundMark x1="88400" y1="38980" x2="88400" y2="38980"/>
                            <a14:foregroundMark x1="88700" y1="39694" x2="88700" y2="39694"/>
                            <a14:foregroundMark x1="94700" y1="40816" x2="94700" y2="40816"/>
                            <a14:foregroundMark x1="93700" y1="43878" x2="93700" y2="43878"/>
                            <a14:foregroundMark x1="91500" y1="41327" x2="91500" y2="41327"/>
                            <a14:foregroundMark x1="88700" y1="42041" x2="88700" y2="42041"/>
                            <a14:foregroundMark x1="88700" y1="42041" x2="88700" y2="42041"/>
                            <a14:foregroundMark x1="88700" y1="41327" x2="88700" y2="41327"/>
                            <a14:foregroundMark x1="88900" y1="39388" x2="88900" y2="39388"/>
                            <a14:foregroundMark x1="86400" y1="39388" x2="86400" y2="39388"/>
                            <a14:foregroundMark x1="85700" y1="40000" x2="85700" y2="40000"/>
                            <a14:foregroundMark x1="85900" y1="42347" x2="85900" y2="42347"/>
                            <a14:foregroundMark x1="87300" y1="43776" x2="87300" y2="43776"/>
                            <a14:foregroundMark x1="87800" y1="43776" x2="87800" y2="43776"/>
                            <a14:foregroundMark x1="20000" y1="16735" x2="20000" y2="16735"/>
                            <a14:foregroundMark x1="24800" y1="24286" x2="24800" y2="24286"/>
                            <a14:foregroundMark x1="12700" y1="45510" x2="12700" y2="45510"/>
                            <a14:foregroundMark x1="5400" y1="42653" x2="5400" y2="42653"/>
                            <a14:foregroundMark x1="11100" y1="40000" x2="11100" y2="40000"/>
                            <a14:foregroundMark x1="13000" y1="43571" x2="13000" y2="43571"/>
                            <a14:foregroundMark x1="21400" y1="66122" x2="21400" y2="66122"/>
                            <a14:foregroundMark x1="14000" y1="67143" x2="14000" y2="67143"/>
                            <a14:foregroundMark x1="20800" y1="72143" x2="20800" y2="72143"/>
                            <a14:foregroundMark x1="30400" y1="80306" x2="30400" y2="80306"/>
                            <a14:foregroundMark x1="17600" y1="49796" x2="17600" y2="49796"/>
                            <a14:foregroundMark x1="21800" y1="67857" x2="21800" y2="67857"/>
                            <a14:foregroundMark x1="21800" y1="67857" x2="21800" y2="67857"/>
                            <a14:foregroundMark x1="21800" y1="67857" x2="21800" y2="67857"/>
                            <a14:foregroundMark x1="39200" y1="76429" x2="39200" y2="76429"/>
                            <a14:foregroundMark x1="39200" y1="76429" x2="39200" y2="76429"/>
                            <a14:foregroundMark x1="41300" y1="75918" x2="41300" y2="75918"/>
                            <a14:foregroundMark x1="41300" y1="75918" x2="41300" y2="75918"/>
                            <a14:foregroundMark x1="41300" y1="75918" x2="41300" y2="75918"/>
                            <a14:foregroundMark x1="41300" y1="75918" x2="41300" y2="75918"/>
                            <a14:foregroundMark x1="41300" y1="75918" x2="41300" y2="75918"/>
                            <a14:foregroundMark x1="44100" y1="75816" x2="44100" y2="75816"/>
                            <a14:foregroundMark x1="44100" y1="75816" x2="44100" y2="75816"/>
                            <a14:foregroundMark x1="50500" y1="75714" x2="50500" y2="75714"/>
                            <a14:foregroundMark x1="50500" y1="75714" x2="50500" y2="75714"/>
                            <a14:foregroundMark x1="49400" y1="78265" x2="49400" y2="78265"/>
                            <a14:foregroundMark x1="49400" y1="78265" x2="49400" y2="78265"/>
                            <a14:foregroundMark x1="56800" y1="75918" x2="56800" y2="75918"/>
                            <a14:foregroundMark x1="56800" y1="75918" x2="56800" y2="75918"/>
                            <a14:foregroundMark x1="70800" y1="77857" x2="70800" y2="77857"/>
                            <a14:foregroundMark x1="70800" y1="77857" x2="70800" y2="77857"/>
                            <a14:foregroundMark x1="70800" y1="77857" x2="70800" y2="77857"/>
                            <a14:foregroundMark x1="71000" y1="77857" x2="71000" y2="77857"/>
                            <a14:foregroundMark x1="71000" y1="77857" x2="71000" y2="77857"/>
                            <a14:foregroundMark x1="71100" y1="79490" x2="71100" y2="79490"/>
                            <a14:foregroundMark x1="71100" y1="79592" x2="71100" y2="79592"/>
                            <a14:foregroundMark x1="69100" y1="84694" x2="69100" y2="84694"/>
                            <a14:foregroundMark x1="66300" y1="85612" x2="66300" y2="85612"/>
                            <a14:foregroundMark x1="66300" y1="85612" x2="66300" y2="85612"/>
                            <a14:foregroundMark x1="66300" y1="86020" x2="66300" y2="86020"/>
                            <a14:foregroundMark x1="58700" y1="87449" x2="58700" y2="87449"/>
                            <a14:foregroundMark x1="58800" y1="87551" x2="58800" y2="87551"/>
                            <a14:foregroundMark x1="48500" y1="82959" x2="48500" y2="82959"/>
                            <a14:foregroundMark x1="44500" y1="82449" x2="44500" y2="82449"/>
                            <a14:foregroundMark x1="43900" y1="81531" x2="43900" y2="81531"/>
                            <a14:foregroundMark x1="39500" y1="81429" x2="39500" y2="81429"/>
                            <a14:foregroundMark x1="34000" y1="82041" x2="34000" y2="82041"/>
                            <a14:foregroundMark x1="30100" y1="81429" x2="30100" y2="81429"/>
                            <a14:foregroundMark x1="29400" y1="80918" x2="29400" y2="80918"/>
                            <a14:foregroundMark x1="30100" y1="79490" x2="30100" y2="79490"/>
                            <a14:foregroundMark x1="29100" y1="79388" x2="29100" y2="79388"/>
                            <a14:foregroundMark x1="52400" y1="79694" x2="52400" y2="79694"/>
                            <a14:foregroundMark x1="56700" y1="79898" x2="56700" y2="79898"/>
                            <a14:foregroundMark x1="58100" y1="80306" x2="58100" y2="80306"/>
                            <a14:foregroundMark x1="58500" y1="80408" x2="58500" y2="80408"/>
                            <a14:foregroundMark x1="58200" y1="81327" x2="58200" y2="81327"/>
                            <a14:foregroundMark x1="62600" y1="81224" x2="62600" y2="81224"/>
                            <a14:foregroundMark x1="62600" y1="81224" x2="62600" y2="81224"/>
                            <a14:foregroundMark x1="62800" y1="81020" x2="62800" y2="81020"/>
                            <a14:foregroundMark x1="62400" y1="80816" x2="62400" y2="80816"/>
                            <a14:foregroundMark x1="67800" y1="80408" x2="67800" y2="80408"/>
                            <a14:foregroundMark x1="67800" y1="81020" x2="67800" y2="81020"/>
                            <a14:foregroundMark x1="83600" y1="76224" x2="83600" y2="76224"/>
                            <a14:foregroundMark x1="84200" y1="75510" x2="84200" y2="75510"/>
                            <a14:foregroundMark x1="84200" y1="75510" x2="84200" y2="75510"/>
                            <a14:foregroundMark x1="84200" y1="75510" x2="84200" y2="75510"/>
                            <a14:foregroundMark x1="84200" y1="75510" x2="84200" y2="75510"/>
                            <a14:foregroundMark x1="82300" y1="73673" x2="82300" y2="73673"/>
                            <a14:foregroundMark x1="82200" y1="73673" x2="82200" y2="73673"/>
                            <a14:foregroundMark x1="82200" y1="73673" x2="82200" y2="73673"/>
                            <a14:foregroundMark x1="85200" y1="66939" x2="85200" y2="66939"/>
                            <a14:foregroundMark x1="85200" y1="66939" x2="85200" y2="66939"/>
                            <a14:foregroundMark x1="85200" y1="66837" x2="84600" y2="65714"/>
                            <a14:foregroundMark x1="84300" y1="64490" x2="84300" y2="64490"/>
                            <a14:foregroundMark x1="84300" y1="64184" x2="84300" y2="64184"/>
                            <a14:foregroundMark x1="84200" y1="63673" x2="84200" y2="63673"/>
                            <a14:foregroundMark x1="84200" y1="63367" x2="84200" y2="63367"/>
                            <a14:foregroundMark x1="84200" y1="63265" x2="84200" y2="63265"/>
                            <a14:foregroundMark x1="84300" y1="63163" x2="84300" y2="63163"/>
                            <a14:foregroundMark x1="83300" y1="63776" x2="82900" y2="63878"/>
                            <a14:foregroundMark x1="82400" y1="64184" x2="82400" y2="64184"/>
                            <a14:foregroundMark x1="82200" y1="64286" x2="82200" y2="64286"/>
                            <a14:foregroundMark x1="82200" y1="64592" x2="82200" y2="65510"/>
                            <a14:foregroundMark x1="82200" y1="65714" x2="82200" y2="65714"/>
                            <a14:foregroundMark x1="82200" y1="65714" x2="82200" y2="65714"/>
                            <a14:foregroundMark x1="87300" y1="45510" x2="87300" y2="45510"/>
                            <a14:foregroundMark x1="87300" y1="45510" x2="87300" y2="45510"/>
                            <a14:foregroundMark x1="87300" y1="45510" x2="87300" y2="45510"/>
                            <a14:foregroundMark x1="87300" y1="45510" x2="87300" y2="45510"/>
                            <a14:foregroundMark x1="87300" y1="48265" x2="87300" y2="48265"/>
                            <a14:foregroundMark x1="87300" y1="48265" x2="87300" y2="48265"/>
                            <a14:foregroundMark x1="87300" y1="48265" x2="87300" y2="48265"/>
                            <a14:foregroundMark x1="87300" y1="48265" x2="87300" y2="48265"/>
                            <a14:foregroundMark x1="87300" y1="48265" x2="87300" y2="48265"/>
                            <a14:foregroundMark x1="87300" y1="48265" x2="87300" y2="48265"/>
                            <a14:foregroundMark x1="86100" y1="47551" x2="86100" y2="47551"/>
                            <a14:foregroundMark x1="86000" y1="47449" x2="86000" y2="47449"/>
                            <a14:foregroundMark x1="86000" y1="47449" x2="86000" y2="47449"/>
                            <a14:foregroundMark x1="85200" y1="47143" x2="85200" y2="47143"/>
                            <a14:foregroundMark x1="85200" y1="47143" x2="85200" y2="47143"/>
                            <a14:foregroundMark x1="85000" y1="47143" x2="85000" y2="47143"/>
                            <a14:foregroundMark x1="80900" y1="37245" x2="80900" y2="37245"/>
                            <a14:foregroundMark x1="76300" y1="20306" x2="76300" y2="20306"/>
                            <a14:foregroundMark x1="79200" y1="23878" x2="79200" y2="23878"/>
                            <a14:foregroundMark x1="79300" y1="24082" x2="79300" y2="24082"/>
                            <a14:foregroundMark x1="79300" y1="24082" x2="79300" y2="24082"/>
                            <a14:foregroundMark x1="79300" y1="24082" x2="79300" y2="24082"/>
                            <a14:foregroundMark x1="79300" y1="24082" x2="79300" y2="24082"/>
                            <a14:foregroundMark x1="79300" y1="24082" x2="79300" y2="24082"/>
                            <a14:foregroundMark x1="79300" y1="24082" x2="79300" y2="24082"/>
                            <a14:foregroundMark x1="79300" y1="24082" x2="79300" y2="24082"/>
                            <a14:foregroundMark x1="79300" y1="24082" x2="79300" y2="24082"/>
                            <a14:foregroundMark x1="79300" y1="24082" x2="79300" y2="24082"/>
                            <a14:foregroundMark x1="79300" y1="24082" x2="79300" y2="24082"/>
                            <a14:foregroundMark x1="81000" y1="22245" x2="81000" y2="22245"/>
                            <a14:foregroundMark x1="82500" y1="20510" x2="82500" y2="20510"/>
                            <a14:foregroundMark x1="83200" y1="19184" x2="83200" y2="19184"/>
                            <a14:foregroundMark x1="82400" y1="18980" x2="82400" y2="18980"/>
                            <a14:foregroundMark x1="78700" y1="18776" x2="78300" y2="18673"/>
                            <a14:foregroundMark x1="73300" y1="15918" x2="73300" y2="15918"/>
                            <a14:foregroundMark x1="78700" y1="19184" x2="78700" y2="19184"/>
                            <a14:foregroundMark x1="79000" y1="18776" x2="79000" y2="18776"/>
                            <a14:foregroundMark x1="78600" y1="18776" x2="78600" y2="18776"/>
                            <a14:foregroundMark x1="78400" y1="18776" x2="78400" y2="18776"/>
                            <a14:foregroundMark x1="78800" y1="17755" x2="78800" y2="17755"/>
                            <a14:foregroundMark x1="79500" y1="17347" x2="79500" y2="17347"/>
                            <a14:foregroundMark x1="79500" y1="17143" x2="79500" y2="17143"/>
                            <a14:foregroundMark x1="79600" y1="17041" x2="79600" y2="17041"/>
                            <a14:foregroundMark x1="79600" y1="17041" x2="79600" y2="17041"/>
                            <a14:foregroundMark x1="79000" y1="15918" x2="79000" y2="15918"/>
                            <a14:foregroundMark x1="78800" y1="15918" x2="78800" y2="15918"/>
                            <a14:foregroundMark x1="79200" y1="15816" x2="79200" y2="15816"/>
                            <a14:foregroundMark x1="79200" y1="15816" x2="79200" y2="15816"/>
                            <a14:foregroundMark x1="79300" y1="13878" x2="79300" y2="13469"/>
                            <a14:foregroundMark x1="79300" y1="13469" x2="79300" y2="13469"/>
                            <a14:foregroundMark x1="76900" y1="20408" x2="76900" y2="20408"/>
                            <a14:foregroundMark x1="76900" y1="20408" x2="76900" y2="20408"/>
                            <a14:foregroundMark x1="74500" y1="22653" x2="74500" y2="22653"/>
                            <a14:foregroundMark x1="75000" y1="22755" x2="75000" y2="22755"/>
                            <a14:foregroundMark x1="75000" y1="22755" x2="75000" y2="22755"/>
                            <a14:foregroundMark x1="17700" y1="22347" x2="17700" y2="22347"/>
                            <a14:foregroundMark x1="17700" y1="22347" x2="17700" y2="22347"/>
                            <a14:foregroundMark x1="14300" y1="44592" x2="14300" y2="44592"/>
                            <a14:foregroundMark x1="14300" y1="44592" x2="14300" y2="44592"/>
                            <a14:foregroundMark x1="39500" y1="86224" x2="39500" y2="86224"/>
                            <a14:foregroundMark x1="37100" y1="85408" x2="37100" y2="85408"/>
                            <a14:foregroundMark x1="29500" y1="79694" x2="29500" y2="79694"/>
                            <a14:foregroundMark x1="29000" y1="81939" x2="29000" y2="81939"/>
                            <a14:foregroundMark x1="29200" y1="82347" x2="29200" y2="82347"/>
                            <a14:foregroundMark x1="29400" y1="83367" x2="29400" y2="83367"/>
                            <a14:foregroundMark x1="34600" y1="83265" x2="34600" y2="83265"/>
                            <a14:foregroundMark x1="34500" y1="83265" x2="34500" y2="83265"/>
                            <a14:foregroundMark x1="34500" y1="79592" x2="34500" y2="79592"/>
                            <a14:foregroundMark x1="21900" y1="65918" x2="21900" y2="65918"/>
                            <a14:foregroundMark x1="23100" y1="66020" x2="23100" y2="66020"/>
                            <a14:foregroundMark x1="39400" y1="81531" x2="39400" y2="81531"/>
                            <a14:foregroundMark x1="43100" y1="81327" x2="43100" y2="81327"/>
                            <a14:foregroundMark x1="44000" y1="78980" x2="44000" y2="78980"/>
                            <a14:foregroundMark x1="39000" y1="82959" x2="39000" y2="82959"/>
                            <a14:foregroundMark x1="48100" y1="83367" x2="48100" y2="83367"/>
                            <a14:foregroundMark x1="52900" y1="83571" x2="52900" y2="83571"/>
                            <a14:foregroundMark x1="61700" y1="83673" x2="61700" y2="83673"/>
                            <a14:foregroundMark x1="84100" y1="75510" x2="84100" y2="75510"/>
                            <a14:foregroundMark x1="82800" y1="73980" x2="82800" y2="73980"/>
                            <a14:foregroundMark x1="81500" y1="73571" x2="81100" y2="73469"/>
                            <a14:foregroundMark x1="80400" y1="73367" x2="79500" y2="73367"/>
                            <a14:foregroundMark x1="79200" y1="73673" x2="79200" y2="73673"/>
                            <a14:foregroundMark x1="80700" y1="75000" x2="80700" y2="75000"/>
                            <a14:foregroundMark x1="89100" y1="74388" x2="89100" y2="74388"/>
                            <a14:foregroundMark x1="89100" y1="74388" x2="89100" y2="74388"/>
                            <a14:foregroundMark x1="89500" y1="71633" x2="89500" y2="71633"/>
                            <a14:foregroundMark x1="89600" y1="71224" x2="89600" y2="71224"/>
                            <a14:foregroundMark x1="89600" y1="71020" x2="89600" y2="71020"/>
                            <a14:foregroundMark x1="10900" y1="71735" x2="10900" y2="71735"/>
                            <a14:foregroundMark x1="37400" y1="86224" x2="37400" y2="86224"/>
                            <a14:foregroundMark x1="52600" y1="20000" x2="52600" y2="20000"/>
                            <a14:foregroundMark x1="52700" y1="10306" x2="52700" y2="10306"/>
                            <a14:foregroundMark x1="49400" y1="7347" x2="49400" y2="7347"/>
                            <a14:foregroundMark x1="49400" y1="9184" x2="49400" y2="9184"/>
                            <a14:foregroundMark x1="52300" y1="23673" x2="52300" y2="23673"/>
                            <a14:foregroundMark x1="43900" y1="22755" x2="43900" y2="22755"/>
                            <a14:foregroundMark x1="49400" y1="21327" x2="49400" y2="21327"/>
                            <a14:foregroundMark x1="49100" y1="13061" x2="49100" y2="13061"/>
                            <a14:foregroundMark x1="38500" y1="23776" x2="38500" y2="23776"/>
                            <a14:foregroundMark x1="37700" y1="24184" x2="37700" y2="24184"/>
                            <a14:foregroundMark x1="38000" y1="25510" x2="38000" y2="25510"/>
                            <a14:foregroundMark x1="59900" y1="22959" x2="59900" y2="22959"/>
                            <a14:foregroundMark x1="60600" y1="24796" x2="60600" y2="24796"/>
                            <a14:foregroundMark x1="38100" y1="26020" x2="38100" y2="26020"/>
                            <a14:foregroundMark x1="60100" y1="26633" x2="60100" y2="26633"/>
                            <a14:foregroundMark x1="52200" y1="12143" x2="52200" y2="12143"/>
                            <a14:foregroundMark x1="52200" y1="12143" x2="52200" y2="12143"/>
                            <a14:foregroundMark x1="50500" y1="10612" x2="50500" y2="10612"/>
                            <a14:foregroundMark x1="50000" y1="10612" x2="50000" y2="10612"/>
                            <a14:foregroundMark x1="76400" y1="74592" x2="76400" y2="74592"/>
                            <a14:foregroundMark x1="76400" y1="74592" x2="76400" y2="74592"/>
                            <a14:foregroundMark x1="36900" y1="55204" x2="36900" y2="55204"/>
                            <a14:foregroundMark x1="48500" y1="41735" x2="48500" y2="41735"/>
                            <a14:foregroundMark x1="48700" y1="37755" x2="48700" y2="37755"/>
                            <a14:foregroundMark x1="49600" y1="31633" x2="49600" y2="31633"/>
                            <a14:backgroundMark x1="18000" y1="50204" x2="18000" y2="50204"/>
                            <a14:backgroundMark x1="18000" y1="50204" x2="18000" y2="50204"/>
                            <a14:backgroundMark x1="17100" y1="52959" x2="17100" y2="52959"/>
                            <a14:backgroundMark x1="18700" y1="51633" x2="18700" y2="51633"/>
                            <a14:backgroundMark x1="18200" y1="51224" x2="18200" y2="51224"/>
                            <a14:backgroundMark x1="18100" y1="51224" x2="18100" y2="51224"/>
                            <a14:backgroundMark x1="28300" y1="70714" x2="28300" y2="70714"/>
                            <a14:backgroundMark x1="28300" y1="70714" x2="28300" y2="70714"/>
                            <a14:backgroundMark x1="30400" y1="71939" x2="30800" y2="72143"/>
                            <a14:backgroundMark x1="31200" y1="72245" x2="31200" y2="72245"/>
                            <a14:backgroundMark x1="31200" y1="72245" x2="31200" y2="72245"/>
                            <a14:backgroundMark x1="31200" y1="72449" x2="31200" y2="72449"/>
                            <a14:backgroundMark x1="31900" y1="73878" x2="31900" y2="73878"/>
                            <a14:backgroundMark x1="31900" y1="73878" x2="31900" y2="73878"/>
                            <a14:backgroundMark x1="31900" y1="73878" x2="31900" y2="73878"/>
                            <a14:backgroundMark x1="31400" y1="73878" x2="31400" y2="73878"/>
                            <a14:backgroundMark x1="29200" y1="73367" x2="29200" y2="73367"/>
                            <a14:backgroundMark x1="28600" y1="70612" x2="28600" y2="70612"/>
                            <a14:backgroundMark x1="28700" y1="71633" x2="28700" y2="71633"/>
                            <a14:backgroundMark x1="29000" y1="71633" x2="29000" y2="71633"/>
                            <a14:backgroundMark x1="29500" y1="71633" x2="30100" y2="71735"/>
                            <a14:backgroundMark x1="31700" y1="72449" x2="32200" y2="72653"/>
                            <a14:backgroundMark x1="32700" y1="73061" x2="32700" y2="73061"/>
                            <a14:backgroundMark x1="32700" y1="73673" x2="32700" y2="73673"/>
                            <a14:backgroundMark x1="31800" y1="73469" x2="31300" y2="73469"/>
                            <a14:backgroundMark x1="30500" y1="73163" x2="30500" y2="73163"/>
                            <a14:backgroundMark x1="29200" y1="72245" x2="28600" y2="72041"/>
                            <a14:backgroundMark x1="26800" y1="70612" x2="26800" y2="70612"/>
                            <a14:backgroundMark x1="26800" y1="68673" x2="30300" y2="72143"/>
                            <a14:backgroundMark x1="26400" y1="69694" x2="33100" y2="73163"/>
                            <a14:backgroundMark x1="33100" y1="73163" x2="31800" y2="73673"/>
                            <a14:backgroundMark x1="18200" y1="51531" x2="11300" y2="55918"/>
                            <a14:backgroundMark x1="11300" y1="55918" x2="11600" y2="55918"/>
                            <a14:backgroundMark x1="12300" y1="55816" x2="11100" y2="54898"/>
                            <a14:backgroundMark x1="26300" y1="56633" x2="29500" y2="63163"/>
                            <a14:backgroundMark x1="70000" y1="72041" x2="62700" y2="73367"/>
                            <a14:backgroundMark x1="74900" y1="78571" x2="74600" y2="76429"/>
                            <a14:backgroundMark x1="74100" y1="76327" x2="75100" y2="77143"/>
                            <a14:backgroundMark x1="87400" y1="56224" x2="86900" y2="57347"/>
                            <a14:backgroundMark x1="87300" y1="54898" x2="87400" y2="53367"/>
                            <a14:backgroundMark x1="86600" y1="56837" x2="87800" y2="52245"/>
                            <a14:backgroundMark x1="87700" y1="52245" x2="87700" y2="52245"/>
                            <a14:backgroundMark x1="78600" y1="58673" x2="76600" y2="55000"/>
                            <a14:backgroundMark x1="79600" y1="56327" x2="78600" y2="54592"/>
                            <a14:backgroundMark x1="79200" y1="58776" x2="78100" y2="55408"/>
                            <a14:backgroundMark x1="79800" y1="56837" x2="78200" y2="54388"/>
                            <a14:backgroundMark x1="78100" y1="53980" x2="78100" y2="53980"/>
                            <a14:backgroundMark x1="81100" y1="53571" x2="79100" y2="51633"/>
                            <a14:backgroundMark x1="79800" y1="50612" x2="80900" y2="51224"/>
                            <a14:backgroundMark x1="80700" y1="50612" x2="80700" y2="50612"/>
                            <a14:backgroundMark x1="68100" y1="32245" x2="68100" y2="32245"/>
                            <a14:backgroundMark x1="61100" y1="26429" x2="61100" y2="26429"/>
                            <a14:backgroundMark x1="61400" y1="25510" x2="61400" y2="25510"/>
                            <a14:backgroundMark x1="61400" y1="25918" x2="67600" y2="32347"/>
                            <a14:backgroundMark x1="67600" y1="32347" x2="73200" y2="42245"/>
                            <a14:backgroundMark x1="72700" y1="46939" x2="74900" y2="48980"/>
                            <a14:backgroundMark x1="78600" y1="29898" x2="76300" y2="34286"/>
                            <a14:backgroundMark x1="86000" y1="29796" x2="79500" y2="31633"/>
                            <a14:backgroundMark x1="82300" y1="28980" x2="81800" y2="27755"/>
                            <a14:backgroundMark x1="83300" y1="27347" x2="82700" y2="27347"/>
                            <a14:backgroundMark x1="87700" y1="52143" x2="86300" y2="57653"/>
                            <a14:backgroundMark x1="79700" y1="58265" x2="77500" y2="58061"/>
                            <a14:backgroundMark x1="80200" y1="50102" x2="79000" y2="48980"/>
                            <a14:backgroundMark x1="79100" y1="34796" x2="76800" y2="38571"/>
                            <a14:backgroundMark x1="62000" y1="15204" x2="63200" y2="22857"/>
                            <a14:backgroundMark x1="62800" y1="17959" x2="67300" y2="21531"/>
                            <a14:backgroundMark x1="75200" y1="30102" x2="76000" y2="30714"/>
                            <a14:backgroundMark x1="75200" y1="29286" x2="75100" y2="28980"/>
                            <a14:backgroundMark x1="75100" y1="28673" x2="75100" y2="28673"/>
                            <a14:backgroundMark x1="72300" y1="68367" x2="71300" y2="72245"/>
                            <a14:backgroundMark x1="70000" y1="70612" x2="69900" y2="70612"/>
                            <a14:backgroundMark x1="46400" y1="71939" x2="44700" y2="71939"/>
                            <a14:backgroundMark x1="41400" y1="68980" x2="38500" y2="69694"/>
                            <a14:backgroundMark x1="18700" y1="57857" x2="19600" y2="58061"/>
                            <a14:backgroundMark x1="18200" y1="49184" x2="17500" y2="48980"/>
                            <a14:backgroundMark x1="17700" y1="50408" x2="17600" y2="48980"/>
                            <a14:backgroundMark x1="26900" y1="53367" x2="27700" y2="56633"/>
                            <a14:backgroundMark x1="30800" y1="66020" x2="34100" y2="67041"/>
                            <a14:backgroundMark x1="33100" y1="64082" x2="31900" y2="64490"/>
                            <a14:backgroundMark x1="19400" y1="31633" x2="28300" y2="39082"/>
                            <a14:backgroundMark x1="18200" y1="35408" x2="20400" y2="40000"/>
                            <a14:backgroundMark x1="21400" y1="29388" x2="23600" y2="29796"/>
                            <a14:backgroundMark x1="34400" y1="17041" x2="34900" y2="2132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8" b="9544"/>
              <a:stretch/>
            </p:blipFill>
            <p:spPr bwMode="auto">
              <a:xfrm>
                <a:off x="16663" y="2049581"/>
                <a:ext cx="2109648" cy="180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Az Module Scripts in GitHub Actions | Aidan Finn, IT Pro">
                <a:extLst>
                  <a:ext uri="{FF2B5EF4-FFF2-40B4-BE49-F238E27FC236}">
                    <a16:creationId xmlns:a16="http://schemas.microsoft.com/office/drawing/2014/main" id="{FBD48CE8-DF80-4123-9788-BD77C094D6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7983" y="1940846"/>
                <a:ext cx="3398055" cy="1911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GitHub Actions: implementing deferred steps - DEV Community">
                <a:extLst>
                  <a:ext uri="{FF2B5EF4-FFF2-40B4-BE49-F238E27FC236}">
                    <a16:creationId xmlns:a16="http://schemas.microsoft.com/office/drawing/2014/main" id="{B10611D7-6EB7-4F2A-81A7-E73F256956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7857" b="92619" l="10000" r="90000">
                            <a14:foregroundMark x1="40600" y1="8095" x2="40600" y2="8095"/>
                            <a14:foregroundMark x1="39000" y1="20238" x2="39000" y2="20238"/>
                            <a14:foregroundMark x1="47000" y1="54286" x2="47000" y2="54286"/>
                            <a14:foregroundMark x1="62000" y1="51429" x2="62000" y2="51429"/>
                            <a14:foregroundMark x1="57200" y1="80476" x2="57200" y2="80476"/>
                            <a14:foregroundMark x1="48000" y1="92619" x2="48000" y2="92619"/>
                            <a14:foregroundMark x1="45800" y1="81190" x2="45800" y2="81190"/>
                            <a14:foregroundMark x1="49200" y1="80476" x2="49200" y2="80476"/>
                            <a14:foregroundMark x1="60800" y1="80238" x2="60800" y2="8023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329" r="30706"/>
              <a:stretch/>
            </p:blipFill>
            <p:spPr bwMode="auto">
              <a:xfrm>
                <a:off x="5673393" y="1776065"/>
                <a:ext cx="1763896" cy="1901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9B78ED04-05E7-4E39-9626-A5FEC6309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726" y="2950916"/>
                <a:ext cx="766482" cy="0"/>
              </a:xfrm>
              <a:prstGeom prst="straightConnector1">
                <a:avLst/>
              </a:prstGeom>
              <a:ln w="539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CDF05FE-8213-4181-A725-C0330FC5E39A}"/>
                  </a:ext>
                </a:extLst>
              </p:cNvPr>
              <p:cNvSpPr txBox="1"/>
              <p:nvPr/>
            </p:nvSpPr>
            <p:spPr>
              <a:xfrm>
                <a:off x="-514765" y="253561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HK" b="1" dirty="0">
                    <a:solidFill>
                      <a:schemeClr val="accent5">
                        <a:lumMod val="50000"/>
                      </a:schemeClr>
                    </a:solidFill>
                  </a:rPr>
                  <a:t>Push</a:t>
                </a:r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1F9180B2-1506-4D40-A6EC-07B72D2FDF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6911" y="2916586"/>
                <a:ext cx="766482" cy="0"/>
              </a:xfrm>
              <a:prstGeom prst="straightConnector1">
                <a:avLst/>
              </a:prstGeom>
              <a:ln w="539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BAAAE7F-5F23-4756-B02D-DEE7A8380944}"/>
                  </a:ext>
                </a:extLst>
              </p:cNvPr>
              <p:cNvSpPr txBox="1"/>
              <p:nvPr/>
            </p:nvSpPr>
            <p:spPr>
              <a:xfrm>
                <a:off x="2172519" y="252382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HK" b="1" dirty="0">
                    <a:solidFill>
                      <a:schemeClr val="accent5">
                        <a:lumMod val="50000"/>
                      </a:schemeClr>
                    </a:solidFill>
                  </a:rPr>
                  <a:t>Trigger</a:t>
                </a:r>
              </a:p>
            </p:txBody>
          </p:sp>
          <p:pic>
            <p:nvPicPr>
              <p:cNvPr id="2056" name="Picture 8" descr="Continuous Deployment with GitHub Actions (on a shared server)">
                <a:extLst>
                  <a:ext uri="{FF2B5EF4-FFF2-40B4-BE49-F238E27FC236}">
                    <a16:creationId xmlns:a16="http://schemas.microsoft.com/office/drawing/2014/main" id="{6755A632-A2F8-416A-A21F-7A0935BF98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8000" b="64667" l="44222" r="85111">
                            <a14:foregroundMark x1="44333" y1="49667" x2="44333" y2="49667"/>
                            <a14:foregroundMark x1="49000" y1="50000" x2="49000" y2="50000"/>
                            <a14:foregroundMark x1="49000" y1="43667" x2="49000" y2="43667"/>
                            <a14:foregroundMark x1="50667" y1="47667" x2="50667" y2="47667"/>
                            <a14:foregroundMark x1="53111" y1="49000" x2="53111" y2="49000"/>
                            <a14:foregroundMark x1="57111" y1="50667" x2="57111" y2="50667"/>
                            <a14:foregroundMark x1="61556" y1="48333" x2="61556" y2="48333"/>
                            <a14:foregroundMark x1="66556" y1="52333" x2="66556" y2="52333"/>
                            <a14:foregroundMark x1="70667" y1="48667" x2="70667" y2="48667"/>
                            <a14:foregroundMark x1="73000" y1="48000" x2="73000" y2="48000"/>
                            <a14:foregroundMark x1="75778" y1="47667" x2="75778" y2="47667"/>
                            <a14:foregroundMark x1="75778" y1="43667" x2="75778" y2="43667"/>
                            <a14:foregroundMark x1="78111" y1="48000" x2="78111" y2="48000"/>
                            <a14:foregroundMark x1="80444" y1="51000" x2="80444" y2="51000"/>
                            <a14:foregroundMark x1="85111" y1="52333" x2="85111" y2="52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65" t="34878" r="11513" b="31660"/>
              <a:stretch/>
            </p:blipFill>
            <p:spPr bwMode="auto">
              <a:xfrm>
                <a:off x="5673393" y="3565225"/>
                <a:ext cx="1893402" cy="457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What is Amazon EC2?">
                <a:extLst>
                  <a:ext uri="{FF2B5EF4-FFF2-40B4-BE49-F238E27FC236}">
                    <a16:creationId xmlns:a16="http://schemas.microsoft.com/office/drawing/2014/main" id="{D6C9C693-90C9-4EED-8CE8-22107BD639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6319" y="1787615"/>
                <a:ext cx="2085628" cy="1332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19B3400-F6C7-4020-AFF0-BB07DC4266B0}"/>
                  </a:ext>
                </a:extLst>
              </p:cNvPr>
              <p:cNvSpPr/>
              <p:nvPr/>
            </p:nvSpPr>
            <p:spPr>
              <a:xfrm>
                <a:off x="8531006" y="1873624"/>
                <a:ext cx="2890029" cy="2149492"/>
              </a:xfrm>
              <a:prstGeom prst="rect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9DD20ADF-5FAD-45EE-87A8-986904EC4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2037" y="2904947"/>
                <a:ext cx="766482" cy="0"/>
              </a:xfrm>
              <a:prstGeom prst="straightConnector1">
                <a:avLst/>
              </a:prstGeom>
              <a:ln w="539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3A1F8A9-1165-4D7D-B94E-E780443C3603}"/>
                  </a:ext>
                </a:extLst>
              </p:cNvPr>
              <p:cNvSpPr txBox="1"/>
              <p:nvPr/>
            </p:nvSpPr>
            <p:spPr>
              <a:xfrm>
                <a:off x="4737990" y="25230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HK" b="1" dirty="0">
                    <a:solidFill>
                      <a:schemeClr val="accent5">
                        <a:lumMod val="50000"/>
                      </a:schemeClr>
                    </a:solidFill>
                  </a:rPr>
                  <a:t>SSH</a:t>
                </a: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EB187AE-F123-437D-BFB6-CFAF1680D082}"/>
                  </a:ext>
                </a:extLst>
              </p:cNvPr>
              <p:cNvSpPr txBox="1"/>
              <p:nvPr/>
            </p:nvSpPr>
            <p:spPr>
              <a:xfrm>
                <a:off x="4737990" y="1579848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HK" b="1" dirty="0">
                    <a:solidFill>
                      <a:schemeClr val="accent5">
                        <a:lumMod val="50000"/>
                      </a:schemeClr>
                    </a:solidFill>
                  </a:rPr>
                  <a:t>Use SSH to </a:t>
                </a:r>
              </a:p>
              <a:p>
                <a:pPr algn="ctr"/>
                <a:r>
                  <a:rPr lang="en-US" altLang="zh-HK" b="1" dirty="0">
                    <a:solidFill>
                      <a:schemeClr val="accent5">
                        <a:lumMod val="50000"/>
                      </a:schemeClr>
                    </a:solidFill>
                  </a:rPr>
                  <a:t>deploy our </a:t>
                </a:r>
              </a:p>
              <a:p>
                <a:pPr algn="ctr"/>
                <a:r>
                  <a:rPr lang="en-US" altLang="zh-HK" b="1" dirty="0">
                    <a:solidFill>
                      <a:schemeClr val="accent5">
                        <a:lumMod val="50000"/>
                      </a:schemeClr>
                    </a:solidFill>
                  </a:rPr>
                  <a:t>code to EC2</a:t>
                </a:r>
              </a:p>
            </p:txBody>
          </p:sp>
        </p:grpSp>
        <p:pic>
          <p:nvPicPr>
            <p:cNvPr id="42" name="Picture 6" descr="Docker 101 | hugs4bugs">
              <a:extLst>
                <a:ext uri="{FF2B5EF4-FFF2-40B4-BE49-F238E27FC236}">
                  <a16:creationId xmlns:a16="http://schemas.microsoft.com/office/drawing/2014/main" id="{6E300419-50E3-41E6-A026-032EC3ADA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7722" y="3172716"/>
              <a:ext cx="1043337" cy="930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22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62BAA8-0E42-437F-B2F7-96CBE69A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823"/>
            <a:ext cx="12192000" cy="32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4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051B9642-FCCD-448A-BDE9-2324AEBF567A}"/>
              </a:ext>
            </a:extLst>
          </p:cNvPr>
          <p:cNvGrpSpPr/>
          <p:nvPr/>
        </p:nvGrpSpPr>
        <p:grpSpPr>
          <a:xfrm>
            <a:off x="-1524003" y="0"/>
            <a:ext cx="13825711" cy="6902826"/>
            <a:chOff x="-1524003" y="0"/>
            <a:chExt cx="13825711" cy="6902826"/>
          </a:xfrm>
        </p:grpSpPr>
        <p:pic>
          <p:nvPicPr>
            <p:cNvPr id="2" name="Picture 2" descr="circled-user-male-skin-type-1-2 | Focus Education">
              <a:extLst>
                <a:ext uri="{FF2B5EF4-FFF2-40B4-BE49-F238E27FC236}">
                  <a16:creationId xmlns:a16="http://schemas.microsoft.com/office/drawing/2014/main" id="{1393F7F8-28A6-4661-838F-D6A6400F0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03" y="206188"/>
              <a:ext cx="2339788" cy="233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circled-user-male-skin-type-1-2 | Focus Education">
              <a:extLst>
                <a:ext uri="{FF2B5EF4-FFF2-40B4-BE49-F238E27FC236}">
                  <a16:creationId xmlns:a16="http://schemas.microsoft.com/office/drawing/2014/main" id="{C8CE485E-0F29-4302-B164-E63170CEF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03" y="2384613"/>
              <a:ext cx="2339788" cy="233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ircled-user-male-skin-type-1-2 | Focus Education">
              <a:extLst>
                <a:ext uri="{FF2B5EF4-FFF2-40B4-BE49-F238E27FC236}">
                  <a16:creationId xmlns:a16="http://schemas.microsoft.com/office/drawing/2014/main" id="{EA0F05D3-21B5-4017-89EB-15F28EDFF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03" y="4563038"/>
              <a:ext cx="2339788" cy="233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elegram - 维基百科，自由的百科全书">
              <a:extLst>
                <a:ext uri="{FF2B5EF4-FFF2-40B4-BE49-F238E27FC236}">
                  <a16:creationId xmlns:a16="http://schemas.microsoft.com/office/drawing/2014/main" id="{5EF0EDB9-3BDF-4A09-A06F-1B900D7C3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125" y="2604247"/>
              <a:ext cx="1900518" cy="1900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8648F67-67B4-46D2-813D-C7D2A8AEA99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2693891" y="1376082"/>
              <a:ext cx="1761568" cy="1541930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20824B9-BAF8-4C88-A872-0E7F5E58476B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2693891" y="3554506"/>
              <a:ext cx="1591234" cy="1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0E10D2B-3561-4E1B-81C2-CED3EA5C559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693891" y="4350123"/>
              <a:ext cx="1887074" cy="1382809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94BBF47-60D4-4F84-AEC9-7A80DBE6AFBC}"/>
                </a:ext>
              </a:extLst>
            </p:cNvPr>
            <p:cNvSpPr txBox="1"/>
            <p:nvPr/>
          </p:nvSpPr>
          <p:spPr>
            <a:xfrm>
              <a:off x="5235384" y="4173070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AWS Gateway </a:t>
              </a:r>
            </a:p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Load Balancer</a:t>
              </a:r>
              <a:endParaRPr lang="zh-HK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2050" name="Picture 2" descr="Integrate your custom logic or appliance with AWS Gateway Load Balancer |  Networking &amp; Content Delivery">
              <a:extLst>
                <a:ext uri="{FF2B5EF4-FFF2-40B4-BE49-F238E27FC236}">
                  <a16:creationId xmlns:a16="http://schemas.microsoft.com/office/drawing/2014/main" id="{1485C2AF-547A-4C2E-AD48-70281294CB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611037" y="2106651"/>
              <a:ext cx="1399840" cy="228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AC5BC5B-841E-479D-A5CD-8477495F34D0}"/>
                </a:ext>
              </a:extLst>
            </p:cNvPr>
            <p:cNvCxnSpPr>
              <a:cxnSpLocks/>
            </p:cNvCxnSpPr>
            <p:nvPr/>
          </p:nvCxnSpPr>
          <p:spPr>
            <a:xfrm>
              <a:off x="6270809" y="3554507"/>
              <a:ext cx="1259544" cy="0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4BED771-A39F-495E-8311-7217539629CD}"/>
                </a:ext>
              </a:extLst>
            </p:cNvPr>
            <p:cNvSpPr txBox="1"/>
            <p:nvPr/>
          </p:nvSpPr>
          <p:spPr>
            <a:xfrm>
              <a:off x="5114362" y="1783485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Protocol: Geneve</a:t>
              </a:r>
            </a:p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Port:</a:t>
              </a:r>
              <a:r>
                <a:rPr lang="zh-TW" altLang="en-US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zh-TW" b="1" dirty="0">
                  <a:solidFill>
                    <a:schemeClr val="accent5">
                      <a:lumMod val="50000"/>
                    </a:schemeClr>
                  </a:solidFill>
                </a:rPr>
                <a:t>6081</a:t>
              </a:r>
              <a:endParaRPr lang="zh-HK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D587EFA-29C4-4B80-872F-A61981AAC49C}"/>
                </a:ext>
              </a:extLst>
            </p:cNvPr>
            <p:cNvSpPr txBox="1"/>
            <p:nvPr/>
          </p:nvSpPr>
          <p:spPr>
            <a:xfrm>
              <a:off x="-1524003" y="0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Targets are specified by </a:t>
              </a:r>
            </a:p>
            <a:p>
              <a:pPr algn="ctr"/>
              <a:r>
                <a:rPr lang="en-US" altLang="zh-HK" b="1" dirty="0">
                  <a:solidFill>
                    <a:schemeClr val="accent5">
                      <a:lumMod val="50000"/>
                    </a:schemeClr>
                  </a:solidFill>
                </a:rPr>
                <a:t>instance ID</a:t>
              </a:r>
              <a:endParaRPr lang="zh-HK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02AF4C4-21DC-4B9E-B633-A43682D6C078}"/>
                </a:ext>
              </a:extLst>
            </p:cNvPr>
            <p:cNvCxnSpPr>
              <a:cxnSpLocks/>
            </p:cNvCxnSpPr>
            <p:nvPr/>
          </p:nvCxnSpPr>
          <p:spPr>
            <a:xfrm>
              <a:off x="9010877" y="3554506"/>
              <a:ext cx="1259544" cy="0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 descr="AWS Development Services and Solutions - Ultra Tech Studio">
              <a:extLst>
                <a:ext uri="{FF2B5EF4-FFF2-40B4-BE49-F238E27FC236}">
                  <a16:creationId xmlns:a16="http://schemas.microsoft.com/office/drawing/2014/main" id="{D0E32FF8-4F56-439A-993A-0D063CB5E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9016" y="2684930"/>
              <a:ext cx="2182692" cy="163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541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430C818-4AAF-4278-8711-2847CC5F8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t="3798" r="9642" b="4038"/>
          <a:stretch/>
        </p:blipFill>
        <p:spPr>
          <a:xfrm>
            <a:off x="3505200" y="1712118"/>
            <a:ext cx="4645152" cy="34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ad balancing diagram">
            <a:extLst>
              <a:ext uri="{FF2B5EF4-FFF2-40B4-BE49-F238E27FC236}">
                <a16:creationId xmlns:a16="http://schemas.microsoft.com/office/drawing/2014/main" id="{BDFF61C6-737C-4ED8-9202-F531E3CE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62025"/>
            <a:ext cx="97536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ad balancing diagram">
            <a:extLst>
              <a:ext uri="{FF2B5EF4-FFF2-40B4-BE49-F238E27FC236}">
                <a16:creationId xmlns:a16="http://schemas.microsoft.com/office/drawing/2014/main" id="{6F5ABB7B-EC87-4AD5-A2B2-75338EDE0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2" t="13934" r="31526" b="50000"/>
          <a:stretch/>
        </p:blipFill>
        <p:spPr bwMode="auto">
          <a:xfrm>
            <a:off x="6293224" y="1649505"/>
            <a:ext cx="1604682" cy="177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</Words>
  <Application>Microsoft Office PowerPoint</Application>
  <PresentationFormat>寬螢幕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M13518</dc:creator>
  <cp:lastModifiedBy>M13518</cp:lastModifiedBy>
  <cp:revision>6</cp:revision>
  <dcterms:created xsi:type="dcterms:W3CDTF">2022-04-21T15:27:38Z</dcterms:created>
  <dcterms:modified xsi:type="dcterms:W3CDTF">2022-04-21T18:11:41Z</dcterms:modified>
</cp:coreProperties>
</file>